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3300D2-493C-4DB1-BB45-623D421492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BF26EF-2E1B-4420-B429-21102B3B9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EDE0A7-1E35-4AB8-9AAA-6CB3083C4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75C804-E01A-4731-8E4B-55CAD0C2A6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35639C-B517-4B5C-9A3D-C0F8811625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EB84B0-6391-4B40-947A-C009B086D0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5B87EF-3011-43AA-BE85-43F97FF79D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2E6D80-080E-4C0B-9D98-8E0AC9E1C9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270835-A0F3-4D4D-B06A-9E61738284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FEAF70-0B29-4934-8981-91EB82A01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DB9C89-F044-4122-B970-8536D391FF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1604315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schemeClr>
                </a:solidFill>
                <a:latin typeface="Arial"/>
                <a:ea typeface="Arial"/>
                <a:cs typeface="Arial"/>
              </a:rPr>
              <a:t>呼吸系统解剖生理学</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汇报人：</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202X-12-25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呼吸系统解剖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呼吸系统生理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呼吸系统疾病</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呼吸系统药物</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呼吸系统与其他系统的关系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呼吸系统的研究进展与未来展望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呼吸系统解剖</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973" r="1897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4473" b="1447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鼻腔</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鼻腔是呼吸系统的入口，具有过滤、加湿和调温空气的功能。</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鼻腔内有鼻毛，可以阻挡灰尘和细菌进入呼吸道。</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鼻腔内的粘膜富含血管，有助于调节吸入空气的温度和湿度。</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鼻腔还是嗅觉的主要器官，能够识别气味分子。</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10" r="21810"/>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0614" b="10614"/>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907981"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喉是呼吸道和消化道的交叉部位，具有保护下呼吸道的作用。</a:t>
            </a:r>
            <a:endParaRPr lang="en-US" sz="1100"/>
          </a:p>
        </p:txBody>
      </p:sp>
      <p:sp>
        <p:nvSpPr>
          <p:cNvPr id="11" name="AutoShape 11"/>
          <p:cNvSpPr/>
          <p:nvPr/>
        </p:nvSpPr>
        <p:spPr>
          <a:xfrm>
            <a:off x="3586178"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喉部有一个声带，能够通过振动产生声音。</a:t>
            </a:r>
            <a:endParaRPr lang="en-US" sz="1100"/>
          </a:p>
        </p:txBody>
      </p:sp>
      <p:sp>
        <p:nvSpPr>
          <p:cNvPr id="12" name="AutoShape 12"/>
          <p:cNvSpPr/>
          <p:nvPr/>
        </p:nvSpPr>
        <p:spPr>
          <a:xfrm>
            <a:off x="6264374" y="5054414"/>
            <a:ext cx="2415273" cy="999925"/>
          </a:xfrm>
          <a:prstGeom prst="rect">
            <a:avLst/>
          </a:prstGeom>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喉部还有会厌结构，能够控制气流的进出，防止食物和液体进入呼吸道。</a:t>
            </a:r>
            <a:endParaRPr lang="en-US" sz="1100"/>
          </a:p>
        </p:txBody>
      </p:sp>
      <p:sp>
        <p:nvSpPr>
          <p:cNvPr id="13" name="AutoShape 13"/>
          <p:cNvSpPr/>
          <p:nvPr/>
        </p:nvSpPr>
        <p:spPr>
          <a:xfrm>
            <a:off x="8942570"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喉部感觉神经丰富，对刺激敏感，能够反射性地保护呼吸道。</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气管是一条管道，连接喉与肺，是空气进入肺部的通道。</a:t>
            </a:r>
          </a:p>
        </p:txBody>
      </p:sp>
      <p:pic>
        <p:nvPicPr>
          <p:cNvPr id="4" name="Picture 4"/>
          <p:cNvPicPr>
            <a:picLocks noChangeAspect="1"/>
          </p:cNvPicPr>
          <p:nvPr/>
        </p:nvPicPr>
        <p:blipFill>
          <a:blip r:embed="rId2"/>
          <a:srcRect l="21875" r="21875"/>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21875" r="21875"/>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21875" r="21875"/>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2500" r="12500"/>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支气管内有纤毛，能够清除进入肺部的异物和分泌物。</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支气管是气管分支进入肺部的管道，分为左、右支气管。</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支气管分支末端形成肺泡，是气体交换的主要场所。</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气管与支气管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肺是呼吸系统的核心器官，负责气体交换。</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肺泡表面有丰富的毛细血管，能够进行氧气和二氧化碳的交换。</a:t>
            </a:r>
          </a:p>
        </p:txBody>
      </p:sp>
      <p:sp>
        <p:nvSpPr>
          <p:cNvPr id="5" name="AutoShape 5"/>
          <p:cNvSpPr/>
          <p:nvPr/>
        </p:nvSpPr>
        <p:spPr>
          <a:xfrm>
            <a:off x="726223" y="1564498"/>
            <a:ext cx="138821" cy="13882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肺内有大量的肺泡，是气体交换的主要场所。</a:t>
            </a:r>
          </a:p>
        </p:txBody>
      </p:sp>
      <p:sp>
        <p:nvSpPr>
          <p:cNvPr id="8" name="AutoShape 8"/>
          <p:cNvSpPr/>
          <p:nvPr/>
        </p:nvSpPr>
        <p:spPr>
          <a:xfrm>
            <a:off x="6515429" y="1564498"/>
            <a:ext cx="138821" cy="13882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肺部的呼吸肌能够控制呼吸运动的节律和深度，调节气体交换的速率。</a:t>
            </a:r>
          </a:p>
        </p:txBody>
      </p:sp>
      <p:sp>
        <p:nvSpPr>
          <p:cNvPr id="10" name="AutoShape 10"/>
          <p:cNvSpPr/>
          <p:nvPr/>
        </p:nvSpPr>
        <p:spPr>
          <a:xfrm>
            <a:off x="6494977" y="2690037"/>
            <a:ext cx="138821" cy="13882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1" name="Picture 11"/>
          <p:cNvPicPr>
            <a:picLocks noChangeAspect="1"/>
          </p:cNvPicPr>
          <p:nvPr/>
        </p:nvPicPr>
        <p:blipFill>
          <a:blip r:embed="rId2"/>
          <a:srcRect l="5998" r="5998"/>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l="5998" r="5998"/>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18041" b="18041"/>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呼吸系统生理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呼吸运动是指呼吸器官的肌肉收缩和扩张，从而产生呼吸动作。呼吸运动包括吸气和呼气两个过程，是人体气体交换的基础。</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呼吸运动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吸气时，胸腔扩大，肺内压降低，空气通过鼻腔或口腔进入肺部。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吸气</a:t>
            </a:r>
          </a:p>
        </p:txBody>
      </p:sp>
      <p:pic>
        <p:nvPicPr>
          <p:cNvPr id="10" name="Picture 10"/>
          <p:cNvPicPr>
            <a:picLocks noChangeAspect="1"/>
          </p:cNvPicPr>
          <p:nvPr/>
        </p:nvPicPr>
        <p:blipFill>
          <a:blip r:embed="rId3"/>
          <a:srcRect l="14292" r="142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6519" r="6519"/>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呼气时，胸腔缩小，肺内压升高，肺部气体通过气管排出体外。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呼气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呼吸运动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气体交换是指氧气和二氧化碳在肺部进行交换的过程。氧气通过呼吸运动进入肺部，然后通过肺泡壁进入血液，与红细胞中的血红蛋白结合，输送到全身各组织。同时，二氧化碳从血液中释放出来，通过肺泡壁进入肺部，并通过呼气排出体外。</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氧气运输：氧气与血红蛋白结合后，通过血液循环输送到全身各组织，为细胞代谢提供必需的氧气。</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二氧化碳排出：二氧化碳通过血液循环输送到肺部，通过呼吸运动排出体外，维持体内酸碱平衡。</a:t>
            </a:r>
          </a:p>
        </p:txBody>
      </p:sp>
      <p:pic>
        <p:nvPicPr>
          <p:cNvPr id="8" name="Picture 8"/>
          <p:cNvPicPr>
            <a:picLocks noChangeAspect="1"/>
          </p:cNvPicPr>
          <p:nvPr/>
        </p:nvPicPr>
        <p:blipFill>
          <a:blip r:embed="rId2"/>
          <a:srcRect t="12500" b="12500"/>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11651" b="11651"/>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11028" b="11028"/>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气体交换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9110" y="1433724"/>
            <a:ext cx="674481" cy="674481"/>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635954" y="1531301"/>
            <a:ext cx="468663" cy="46866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50313" y="5750483"/>
            <a:ext cx="363278" cy="363278"/>
          </a:xfrm>
          <a:prstGeom prst="r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5" name="Connector 5"/>
          <p:cNvCxnSpPr/>
          <p:nvPr/>
        </p:nvCxnSpPr>
        <p:spPr>
          <a:xfrm>
            <a:off x="851612" y="2027330"/>
            <a:ext cx="10894" cy="4074239"/>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6" name="Connector 6"/>
          <p:cNvCxnSpPr/>
          <p:nvPr/>
        </p:nvCxnSpPr>
        <p:spPr>
          <a:xfrm flipH="1">
            <a:off x="851612" y="6101568"/>
            <a:ext cx="3028272" cy="0"/>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1104617" y="2410655"/>
            <a:ext cx="2995145"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呼吸调节是指人体通过神经和体液调节机制来控制呼吸运动的强度和频率，以适应不同的生理需求和环境变化。</a:t>
            </a:r>
          </a:p>
        </p:txBody>
      </p:sp>
      <p:sp>
        <p:nvSpPr>
          <p:cNvPr id="8" name="AutoShape 8"/>
          <p:cNvSpPr/>
          <p:nvPr/>
        </p:nvSpPr>
        <p:spPr>
          <a:xfrm>
            <a:off x="4090774" y="1433724"/>
            <a:ext cx="674481" cy="674481"/>
          </a:xfrm>
          <a:prstGeom prst="ellipse">
            <a:avLst/>
          </a:prstGeom>
          <a:solidFill>
            <a:schemeClr val="accent1">
              <a:alpha val="3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4187618" y="1531301"/>
            <a:ext cx="468663" cy="46866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4401977" y="5750483"/>
            <a:ext cx="363278" cy="363278"/>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1" name="Connector 11"/>
          <p:cNvCxnSpPr/>
          <p:nvPr/>
        </p:nvCxnSpPr>
        <p:spPr>
          <a:xfrm>
            <a:off x="4403275"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2" name="Connector 12"/>
          <p:cNvCxnSpPr/>
          <p:nvPr/>
        </p:nvCxnSpPr>
        <p:spPr>
          <a:xfrm flipH="1">
            <a:off x="4403275"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4656281" y="2410655"/>
            <a:ext cx="2995145" cy="34350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神经调节：神经调节主要通过自主神经系统和脑神经来实现。自主神经系统控制着呼吸运动的节律和强度，而脑神经则可以感知血液中的氧气和二氧化碳浓度，从而调节呼吸运动的频率和深度。</a:t>
            </a:r>
          </a:p>
        </p:txBody>
      </p:sp>
      <p:sp>
        <p:nvSpPr>
          <p:cNvPr id="14" name="AutoShape 14"/>
          <p:cNvSpPr/>
          <p:nvPr/>
        </p:nvSpPr>
        <p:spPr>
          <a:xfrm>
            <a:off x="7855770" y="1433724"/>
            <a:ext cx="674481" cy="674481"/>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52615" y="1531301"/>
            <a:ext cx="468663" cy="46866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8166974" y="5750483"/>
            <a:ext cx="363278" cy="363278"/>
          </a:xfrm>
          <a:prstGeom prst="r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9" name="TextBox 19"/>
          <p:cNvSpPr txBox="1"/>
          <p:nvPr/>
        </p:nvSpPr>
        <p:spPr>
          <a:xfrm>
            <a:off x="8348613" y="2410655"/>
            <a:ext cx="2995145" cy="34350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体液调节：体液调节主要通过血液中的化学物质来实现。例如，二氧化碳可以刺激呼吸中枢，使呼吸运动加深加快；而缺氧则可以抑制呼吸中枢，使呼吸运动减缓减弱。此外，一些激素也可以影响呼吸运动的调节，如肾上腺素和去甲肾上腺素等。</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呼吸调节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呼吸系统疾病</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感冒是一种常见的呼吸系统疾病，由病毒感染引起，通常表现为鼻塞、流涕、咳嗽和发热等症状。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感冒通常由鼻病毒引起，是一种自限性疾病，病程通常持续1-2周。感冒时，鼻腔和喉部会发炎和肿胀，导致鼻塞和流涕。同时，感冒病毒会影响人体的免疫系统，使人体容易感染其他疾病。</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感冒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哮喘</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哮喘是一种慢性炎症性疾病，以气道高反应性为特征，通常表现为喘息、胸闷、咳嗽等症状。</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哮喘的病因通常与遗传和环境因素有关。哮喘患者的气道对各种刺激因素过度反应，导致气道痉挛和肿胀，进而引起喘息、胸闷和咳嗽等症状。哮喘的严重程度因人而异，有些人可能仅在某些情况下出现轻微的症状，而有些人则可能经历严重的哮喘发作。</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https://d.book118.com/087016043156006026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2024-09-01T05:51:27.279</cp:lastPrinted>
  <dcterms:created xsi:type="dcterms:W3CDTF">2024-08-31T21:51:27Z</dcterms:created>
  <dcterms:modified xsi:type="dcterms:W3CDTF">2024-08-31T21:51:29Z</dcterms:modified>
</cp:coreProperties>
</file>