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86C071-687D-4AD6-B5B4-1AA21738C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C662AA-3C9A-4222-AF29-0F7637656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3E9703-832B-4426-9EBE-76938D707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D91330-3824-459E-AB2D-C4B7CBA39A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86495E-998E-47B1-B147-5F672E921B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8F31D0-AE57-40BC-A881-54D236300D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46CB2E-EF26-4792-BE8A-348FFBAC1B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03E0F0-18AC-41C4-9332-0A8D5D53C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41C964-5C8A-48F3-BEA7-0CB3C6C5A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78B842-821D-4840-BBE6-1C56E89C9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BC9D2F-C031-4F67-BA7B-3C23CA136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1616505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东南大学生物科学和医学工程系</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部门简介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研究领域与成果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国际交流与合作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社会服务与贡献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展望未来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部门简介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东南大学生物科学和医学工程系成立于1993年，是东南大学最早成立的生物医学工程专业之一。该系依托东南大学强大的工科基础，致力于生物医学工程领域的研究与教学。</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过去的几十年里，该系不断发展壮大，成为东南大学最具影响力和实力的生物医学工程系之一。该系在生物医学信号处理、医学影像技术、生物材料等领域取得了丰硕的科研成果，为国内外相关领域的发展做出了重要贡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成立背景与发展历程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该系设有生物医学工程本科专业，拥有完整的本科生、硕士生和博士生培养体系。该系下设生物医学信号处理、医学影像技术、生物材料等研究方向，每个方向都有相应的学术带头人和研究团队。</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该系的师资力量雄厚，拥有一支高水平的教师队伍。教师团队由一批国内外知名的学者和专家组成，他们具有丰富的教学和科研经验，为该系的发展提供了强有力的支撑。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组织架构与师资力量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该系的学科特色在于将生物科学和医学工程相结合，注重学科交叉和融合。该系在生物医学信号处理、医学影像技术、生物材料等领域形成了鲜明的学科特色，具有国际影响力。</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该系的优势在于拥有先进的实验设备和实验室，以及与国内外知名企业和研究机构的紧密合作。这些合作不仅为学生提供了实践机会，也为该系的科研成果转化提供了有力支持。同时，该系还注重国际交流与合作，与多个国际知名高校和研究机构建立了合作关系，为学生和教师提供了国际化的学术交流平台。</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学科特色与优势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研究领域与成果</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研究金属材料的生物相容性和耐腐蚀性，用于制造人工关节、牙科植入物等医疗器械。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生物医用金属材料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高分子生物材料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纳米生物材料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708" r="9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研究高分子材料的生物相容性和降解性能，用于制造药物载体、组织工程支架等。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研究纳米材料的生物效应和安全性，用于药物输送、肿瘤诊断和治疗等领域。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生物医学材料与器件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研究细胞和分子水平的生命活动规律，探索疾病发生发展的机制。</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细胞与分子生物学</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研究组织器官的再生和修复，通过细胞培养和生物材料支架实现受损组织的修复和替换。</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组织工程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研究基因的表达、调控和编辑，用于遗传病治疗、疫苗研发等领域。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基因工程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生物医学工程基础研究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医学影像技术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研究医学影像的获取、处理、分析和解释，提高医学影像的质量和诊断准确率。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医疗信息化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研究医疗信息系统的设计与开发，实现医疗数据的共享和互操作。</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远程医疗</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研究远程医疗技术的实现和应用，提供远程诊断、治疗和健康管理服务。</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医学影像与信息工程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生理信号处理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研究生理信号的采集、处理和分析，用于监测生命体征和诊断疾病。</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生物医学仪器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研究生物医学仪器的设计和开发，提高仪器的精度和可靠性。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神经工程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研究神经信号的采集、处理和分析，用于神经疾病的诊断和治疗。</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生物医学信号处理与仪器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转化医学与技术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临床试验与转化研究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将基础研究成果转化为临床应用，开展新药研发、医疗器械注册等工作。</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技术转移与产业化</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推动研究成果的产业化进程，实现技术转移和成果转化。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人才培养</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培养具有扎实理论基础和较强实践能力的生物医学工程领域高级专门人才。</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培养目标</a:t>
            </a:r>
          </a:p>
        </p:txBody>
      </p:sp>
      <p:pic>
        <p:nvPicPr>
          <p:cNvPr id="5" name="Picture 5"/>
          <p:cNvPicPr>
            <a:picLocks noChangeAspect="1"/>
          </p:cNvPicPr>
          <p:nvPr/>
        </p:nvPicPr>
        <p:blipFill>
          <a:blip r:embed="rId2"/>
          <a:srcRect l="15833" r="158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涵盖生物医学工程基础、医学影像技术、生物医学信号处理、生物材料与组织工程等领域。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课程设置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注重实验和实践教学，设有生物医学工程实践基地，提供多种实验和实践项目。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实践教学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本科生教育</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https://d.book118.com/087016165055006032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2024-09-05T04:44:35.171</cp:lastPrinted>
  <dcterms:created xsi:type="dcterms:W3CDTF">2024-09-04T20:44:35Z</dcterms:created>
  <dcterms:modified xsi:type="dcterms:W3CDTF">2024-09-04T20:44:37Z</dcterms:modified>
</cp:coreProperties>
</file>