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0FE2782-3CEA-494F-A6E8-C807D288D1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8E8FA-844A-414B-93FD-E73B1040A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87B4F-CD91-4932-91CB-8AEF5B84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5D258-0F23-4E48-93C1-8849191F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9E48E-CEC3-41E0-9711-4EAA1BE0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7C5D2-FB87-4388-8685-D2C79E78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23C21-3807-4DD9-A85F-A5CA505EC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B3BCD-9CE0-4C94-A13C-0E8B22B6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5E6B3-C16E-4593-9044-56E3B434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012B9-3CA2-412E-AF5C-E1A299A9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DEF4D-5571-406A-AC46-6712CAB5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EB3EC-E80F-4C2B-8EEF-E1D436F5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31FB5B-5C04-4CD5-B83D-300AE917A0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E2C5B7-78FB-403E-8F6E-C8C4E8630B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2015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产后缺乳业务查房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产后缺乳业务查房简介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产后缺乳的诊断和检查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产后缺乳的护理和调理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产后缺乳的康复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产后缺乳的并发症防治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产后缺乳的总结与展望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产后缺乳业务查房简介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妈妈健康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易出现乳腺炎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产后缺乳的危害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婴儿健康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无法获得足够营养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产后缺乳的诊断和检查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具体原因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寻找产后缺乳的原因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其他指标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检查其他血液指标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血液检查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激素水平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检查激素水平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7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彩超检查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彩色超声检查是一种无创伤性检查手段，通过超声波来观察乳腺组织的结构，帮助医生了解乳腺状况和可能的异常情况。在产后缺乳的诊断中，彩超可以提供重要的辅助信息。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9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1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产后缺乳的护理和调理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饮食调理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41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solidFill>
              <a:srgbClr val="4874CB">
                <a:alpha val="88000"/>
              </a:srgbClr>
            </a:solidFill>
          </a:ln>
        </p:spPr>
      </p:pic>
      <p:pic>
        <p:nvPicPr>
          <p:cNvPr id="242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45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合理饮食搭配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富含蛋白质的食物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富含维生素的食物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摄入帮助乳汁分泌的食物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瘦肉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鱼类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豆类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蔬菜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心理疏导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产后可能会出现焦虑、抑郁等心理问题，及时进行心理疏导可以帮助促进乳汁分泌。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6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6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8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4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中草药调理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红枣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枸杞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山药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外用乳腺药膏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局部促进乳腺通畅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减轻充血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3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药物调理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口服催乳药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促进乳腺分泌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增加乳汁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0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产后缺乳是许多新妈妈面临的问题，通过科学的护理和调理可以有效地解决。保持充足休息、合理饮食、心理疏导和药物调理都是重要的方法，希望每位新妈妈都能顺利产后缺乳。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https://d.book118.com/087020151034006054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产后缺乳业务查房</vt:lpstr>
      <vt:lpstr>目录</vt:lpstr>
      <vt:lpstr>第1章 产后缺乳业务查房简介</vt:lpstr>
      <vt:lpstr>产后缺乳的危害</vt:lpstr>
      <vt:lpstr>第2章 产后缺乳的诊断和检查</vt:lpstr>
      <vt:lpstr>血液检查</vt:lpstr>
      <vt:lpstr> </vt:lpstr>
      <vt:lpstr>第3章 产后缺乳的护理和调理</vt:lpstr>
      <vt:lpstr>饮食调理</vt:lpstr>
      <vt:lpstr> </vt:lpstr>
      <vt:lpstr>药物调理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2024-09-28T10:23:56.043</cp:lastPrinted>
  <dcterms:created xsi:type="dcterms:W3CDTF">2024-09-28T02:23:56Z</dcterms:created>
  <dcterms:modified xsi:type="dcterms:W3CDTF">2024-09-28T02:23:58Z</dcterms:modified>
</cp:coreProperties>
</file>