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0D5BF0-3FB8-4AD8-B124-E07A58DA7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70DBE-8AAB-45FE-9AD4-EC9B4BA03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E149AF-A5A9-4043-BEF0-F0A744C92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0417D8-2ADE-4559-8B1C-1B997E71F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F5E05D-DCE6-426B-AE5D-86C5D2E656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F35867-22C5-4C5F-B9CF-D0E6DFE3AD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80A11C-B24D-4E14-8735-4CECA61189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3A2526-9F51-4CAE-B0C3-C99606C96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C62E35-2205-4DA2-A87C-8DD832B12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3D7E2-AD43-44ED-A682-53CEC0C21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FA5CE-C6DD-43DC-A383-68CD6C656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21041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2024-01-14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营销合规及财务认知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营销合规概述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营销合规的核心要素</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营销合规的风险与应对</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财务认知在营销合规中的作用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营销合规的未来趋势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营销合规概述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营销合规的定义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营销合规不仅包括企业内部的营销管理制度和流程，还包括企业外部的监管机构和第三方机构的监督和评估。</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营销合规是指企业在营销活动中遵守相关法律法规、行业准则和道德规范，确保营销行为合法、合规、诚信。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559" r="255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营销合规的重要性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保障企业声誉和品牌形象</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营销合规能够确保企业的营销行为符合社会道德和法律法规，避免因违规行为导致的法律纠纷和声誉损失。</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提高企业市场竞争力</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合规的营销行为能够赢得消费者的信任和忠诚度，从而提高企业的市场竞争力。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避免经济损失</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违规的营销行为可能导致企业面临罚款、赔偿等经济损失，而营销合规能够避免这些风险。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规定广告内容、形式、发布渠道等方面的要求，保障消费者的合法权益。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广告法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反不正当竞争法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3" r="2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数据保护法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禁止虚假宣传、误导消费者等不正当竞争行为，维护市场秩序。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保护消费者个人隐私和数据安全，规范企业数据收集、存储和使用。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营销合规的法规要求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营销合规的核心要素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广告内容应真实、准确，不夸大、不误导，符合法律法规要求。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广告内容真实合法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选择合法、可靠的广告投放渠道，避免与不良网站合作。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广告投放渠道合法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确保广告代言人具备合法资质，无不良记录，避免代言人违规问题。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广告代言人合规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广告合规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促销活动应符合法律法规要求，不侵犯消费者权益。</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促销活动合法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促销价格应公平、合理，不高于正常市场价格。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促销价格合理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750" r="10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选择合法、可靠的促销渠道，避免与不良商家合作。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促销渠道合规</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促销合规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个人信息保护</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采取合理的技术和管理措施，确保用户个人信息的安全。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隐私政策透明</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制定清晰的隐私政策，告知用户收集、使用、存储和保护个人信息的方式。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用户同意收集信息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在收集用户个人信息前，应获得用户的明确同意。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隐私合规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采取合理的技术和管理措施，确保数据的安全性。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数据安全保护</a:t>
            </a:r>
          </a:p>
        </p:txBody>
      </p:sp>
      <p:pic>
        <p:nvPicPr>
          <p:cNvPr id="5" name="Picture 5"/>
          <p:cNvPicPr>
            <a:picLocks noChangeAspect="1"/>
          </p:cNvPicPr>
          <p:nvPr/>
        </p:nvPicPr>
        <p:blipFill>
          <a:blip r:embed="rId2"/>
          <a:srcRect l="6792" r="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确保数据的收集、使用和存储符合法律法规要求。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数据使用合规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确保数据的跨境传输符合法律法规要求。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数据跨境传输合规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数据保护合规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营销合规的风险与应对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 r="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法律风险是营销合规中最为直接和严重的风险，一旦违反法律法规，企业将面临罚款、诉讼甚至破产等严重后果。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企业在营销活动中必须遵守相关法律法规，如广告法、消费者权益保护法等，不得进行虚假宣传、误导消费者等行为。企业应建立完善的法律风险防范机制，加强内部培训和外部咨询，确保营销活动的合法合规。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4692" r="3469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品牌风险是指企业在营销活动中可能对品牌形象造成负面影响的风险，如产品质量问题、服务不到位等。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应注重品牌形象的维护，确保产品质量和服务水平符合消费者期望。在营销活动中，企业应保持一致的品牌形象和价值观，避免因不当行为导致品牌形象受损。同时，企业应建立危机应对机制，及时处理品牌危机事件。</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https://d.book118.com/087021041136006042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2024-09-16T04:22:37.242</cp:lastPrinted>
  <dcterms:created xsi:type="dcterms:W3CDTF">2024-09-15T20:22:37Z</dcterms:created>
  <dcterms:modified xsi:type="dcterms:W3CDTF">2024-09-15T20:22:39Z</dcterms:modified>
</cp:coreProperties>
</file>