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F5808-B0F1-4901-9B90-709F93619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2FBD0-B5C4-405A-9294-679920CD1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17F26-8CA5-4584-9732-A932E1B30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3ADAD-949C-416E-B7A5-A8E20DF7E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F23B93-B672-4C93-9006-D77CDFDF2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88F940-41F5-4674-A21F-099ECDDDD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CA080A-7A9F-411D-920D-11E1704FF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6A50A-23E1-4674-83E5-ED730121D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057E9-4866-4980-B772-F7D8F1ED6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4CAFA-0E39-426E-BA6E-0EDA04183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75325-518C-43CA-AC56-591143788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21045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2024年销售技巧精进方法实践培训资料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销售渠道拓展与优化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价格谈判与合同签订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团队协作与执行力提升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随着市场竞争的加剧和消费者需求的变化，销售人员需要不断提升自身技能，以更好地满足客户需求并实现销售目标。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通过专业的销售技巧培训，帮助销售人员提高销售效率，增加销售额，提升个人和团队的业绩。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375" b="10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通过培训和实践，让销售人员更加熟悉市场和客户，提高销售自信度，从而更好地开展销售工作。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增强销售人员自信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销售技巧讲解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销售实战演练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目标制定和跟踪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包括客户需求分析、产品展示、谈判技巧、客户关系维护等方面的销售技巧进行详细讲解。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分享成功的销售案例，让销售人员了解优秀的销售方法和策略，并从中汲取经验和教训。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通过模拟销售场景，让销售人员亲身体验并实践销售技巧，培养销售人员的实战能力。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帮助销售人员制定明确的销售目标，并提供有效的跟踪和评估方法，以确保销售目标的实现。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深入了解目标客户群体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通过市场调研、数据分析等方式，全面了解目标客户的需求、偏好和消费习惯。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挖掘潜在需求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通过与客户交流、观察市场趋势等方式，发现客户可能存在的潜在需求，并制定相应的销售策略。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制定个性化解决方案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针对不同客户的需求，提供个性化的产品或服务解决方案，提高客户满意度。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制定针对不同客户群体的定位策略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根据目标客户群体的需求和偏好，制定相应的产品定位策略，提高产品的市场竞争力。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明确产品特点与优势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深入了解自家产品的特点、功能和优势，以便在销售过程中准确地传达给客户。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与竞争对手区分开来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通过对比分析，找出自家产品与竞争对手的差异点，并强调这些差异点的优势。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产品定位与差异化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在与客户交流时，认真倾听客户的需求和意见，充分理解客户的立场和想法。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表达清晰、准确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保持积极态度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善于运用非语言沟通方式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用简洁明了的语言表达自己的观点和建议，避免使用过于专业或晦涩的词汇。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在与客户沟通时，保持热情、耐心和友好的态度，营造轻松愉快的交流氛围。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通过微笑、眼神交流、肢体语言等非语言方式，增强与客户之间的信任和亲近感。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客户关系建立与维护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建立客户档案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详细记录客户的基本信息、购买记录、服务记录等，以便更好地了解客户需求，提供个性化服务。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客户细分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根据客户的购买历史、潜在价值和行业趋势，将客户分为不同的群体，以便为每个群体提供定制化的服务。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定期对重要客户进行回访，了解客户的最新需求，及时解决潜在问题，提升客户满意度。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建立有效的沟通渠道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与客户保持定期沟通，及时了解客户的反馈和建议，以便快速响应并改进产品和服务。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提供附加值服务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提供一些超出客户期望的附加值服务，如免费的技术支持、培训或咨询服务等。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提供优质产品和服务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确保所提供的产品和服务符合或超过客户的期望，这是提升客户满意度的核心。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通过诚实、透明和一致的行为，建立与客户的信任关系。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共同创造价值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与客户合作，共同寻找新的商业机会和解决方案，实现双方价值的共同增长。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持续关怀与支持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在合作过程中，持续关心客户的需求变化，提供必要的支持和帮助，确保客户始终感到被重视和关心。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长期合作关系建立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销售渠道拓展与优化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包括直销、代理商、经销商、批发商等。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根据产品特性、目标市场、客户需求、竞争态势等因素，选择适合的销售渠道。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销售渠道类型及选择依据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https://d.book118.com/087021045065006040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2024-09-12T20:45:29.154</cp:lastPrinted>
  <dcterms:created xsi:type="dcterms:W3CDTF">2024-09-12T12:45:29Z</dcterms:created>
  <dcterms:modified xsi:type="dcterms:W3CDTF">2024-09-12T12:45:31Z</dcterms:modified>
</cp:coreProperties>
</file>