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215926-550A-42C7-B6B9-1DC5122CF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FBF39-B4D7-4E4A-9A11-9A2FCA4675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665B19-F79C-4097-92E3-89BCE10A9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07830C-54FC-4F4D-9F6F-78896D45A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3A6D16-9194-444C-BB03-46E1D21488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79E0B87-80FA-4E2B-A330-1BD6F072A3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7422E23-758C-4203-A0FE-A4A6D95AA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0ED969-313E-47FA-899E-E2B807ABA7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97E13A-1A16-49A1-8F50-FBBEBDEAB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E4877-F472-4DE5-BC22-A1FC39345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B5A907-3E08-4EFA-960A-BE5BB78769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8702104511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机电一体化(PPI通信)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PPI通信原理及技术特点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机电一体化系统中PPI通信应用实例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PPI通信在机电一体化中挑战与解决方案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未来发展趋势与前景展望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机电一体化是一种综合性的技术，它集成了机械、电子、计算机、自动控制等多种技术，实现了机械与电子的有机结合，使机械设备具有更高的自动化、智能化水平。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电一体化的发展经历了初级阶段、中级阶段和高级阶段。初级阶段主要是机械与电子的简单结合，中级阶段开始引入计算机控制技术，高级阶段则实现了多种技术的深度融合，推动了工业生产的自动化和智能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机电一体化应用领域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制造业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机电一体化在制造业中应用广泛，如数控机床、工业机器人、自动化生产线等，提高了生产效率和产品质量。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交通运输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机电一体化在交通运输领域的应用包括智能交通系统、电动汽车、无人驾驶等，提高了交通运输的安全性和效率。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能源领域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机电一体化在能源领域的应用包括智能电网、风力发电、太阳能发电等，推动了能源的高效利用和可持续发展。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PPI（Point-to-Point Interface）通信是一种点对点的通信方式，用于实现设备之间的数据传输和通信。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PPI通信在机电一体化中的作用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在机电一体化中扮演着重要的角色。首先，PPI通信可以实现设备之间的实时数据传输，使得机械设备能够准确地接收和执行控制指令。其次，PPI通信可以提高数据传输的可靠性和稳定性，确保机械设备在复杂环境中的正常运行。最后，PPI通信还可以实现设备之间的远程监控和故障诊断，提高了机械设备的维护效率和降低了运营成本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PPI通信在机电一体化中作用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PPI通信原理及技术特点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主从设备关系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在PPI通信中，存在主设备和从设备之分。主设备负责发起通信请求并控制通信过程，而从设备则响应主设备的请求并返回数据。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串行通信方式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PPI（Point-to-Point Interface）通信采用串行通信方式，通过单根电缆或光纤等传输介质，实现设备间的数据传输。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同步/异步传输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PPI通信支持同步和异步两种传输模式。同步传输依赖于外部时钟信号，而异步传输则通过特定的字符格式实现数据传输。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583" r="16583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7944" r="17944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PPI通信基本原理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提供面向应用的服务，如命令解析、数据转换等。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传输层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提供可靠的端到端数据传输服务，包括连接建立、数据分段与重组、错误处理等。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负责数据包的路由和转发，处理网络地址和寻址等问题。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物理层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负责传输介质上的位流传输，包括电气特性、传输速率、接口标准等。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数据链路层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实现数据帧的封装与解封装，处理错误检测和流量控制等问题。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PPI协议栈结构分析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PPI通信采用高速串行通信方式，支持较高的数据传输速率，满足实时性要求。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高速数据传输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PPI通信技术成熟稳定，易于与各种机电设备集成，实现机电一体化系统的构建。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易于集成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PPI通信支持长距离传输，通过采用光纤等传输介质，可实现远距离的设备间通信。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长距离传输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PPI通信协议栈设计合理，采用多种错误检测和纠正机制，确保数据传输的可靠性。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高可靠性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PPI通信支持多种传输模式和接口标准，可适应不同应用场景和设备需求。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灵活性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PPI通信技术特点与优势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机电一体化系统中PPI通信应用实例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https://d.book118.com/087021045112006035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2024-09-10T02:10:24.494</cp:lastPrinted>
  <dcterms:created xsi:type="dcterms:W3CDTF">2024-09-09T18:10:24Z</dcterms:created>
  <dcterms:modified xsi:type="dcterms:W3CDTF">2024-09-09T18:10:26Z</dcterms:modified>
</cp:coreProperties>
</file>