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B0ECD-175B-4654-874F-953EF3E32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ED4C0-D80A-43D9-916B-50723D296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CF738-821A-4EA9-8A9A-4E9588B56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D99C3-DC57-43E3-858A-6B0068C27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90FC29-71B1-4E76-8F3C-7B69AE98D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00B000-31AA-4C42-9C20-BF4C2ADA2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DE1010-B5FB-4CD6-B802-E3C306A88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07F00-6C12-47B8-9ECA-B0E7F75A0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01F64-5B35-4488-A439-95B59151E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604FE-1E84-4A90-B724-65CD6388A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14457-9069-4C3C-8CE5-EB7A3432B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21053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护理服务ppt课件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护理服务技能与培训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护理服务质量与安全管理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672" b="1967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护理服务具有全面性、专业性、人文关怀和个体化的特点，旨在促进患者的康复和健康。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护理服务是指为满足患者的生理、心理和社会需求，提供的专业护理和关怀服务。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80" b="19780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通过提供专业的护理服务，能够减轻患者痛苦，提高生活质量。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促进医疗效果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优质的护理服务能够提高医疗效果，加速患者康复。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提升医疗形象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良好的护理服务有助于提升医院形象，增强患者对医疗服务的信任。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包括日常照护、病情观察、记录和基础操作等。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关注患者的心理状态，提供心理疏导和支持。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针对特定疾病或症状，如康复护理、重症护理等。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向患者及家属提供疾病预防、治疗和康复等方面的知识。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324" r="5324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了解患者需求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通过与患者及其家属的沟通，了解患者的病情、生活习惯、护理需求等信息，为制定个性化的护理服务计划提供依据。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护理服务需求评估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制定护理方案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根据需求评估结果，制定具体的护理服务计划，包括护理目标、护理措施、护理人员分工等内容，确保护理服务的专业性和有效性。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护理服务计划制定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执行与调整方案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按照护理服务计划，由专业护理人员实施各项护理措施，并对护理过程进行实时监控，确保护理服务的及时性和安全性。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护理服务实施与监控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716" r="1071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评价与反馈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定期对护理服务的效果进行评价，包括患者的病情状况、生活质量、家属满意度等方面，及时发现问题并调整护理服务计划，以提高护理服务质量。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护理服务技能与培训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64" b="35764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基础护理技能包括测量生命体征、给药、伤口护理、更换敷料、协助病人进食和排泄等。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这些技能是护理人员必须掌握的基本操作，以确保病人得到适当的照顾和护理。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基础护理技能需要定期进行培训和复习，以确保护理人员能够熟练掌握并运用这些技能。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https://d.book118.com/087021053145006033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2024-09-07T09:25:58.216</cp:lastPrinted>
  <dcterms:created xsi:type="dcterms:W3CDTF">2024-09-07T01:25:58Z</dcterms:created>
  <dcterms:modified xsi:type="dcterms:W3CDTF">2024-09-07T01:26:00Z</dcterms:modified>
</cp:coreProperties>
</file>