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E834B-B0E3-48DC-89E9-5E6B3D709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D1C30-6A4F-4864-A1C4-3A70736B6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97762-0B75-40E5-B198-AACCD6421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0DA28-5D0C-4055-A005-5AFD35ABC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80E021-D199-4815-90D7-4FD585114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DCF162-3BBF-46EE-9D3D-5F9D764A4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7F7FB3-DA4B-4FFB-A317-E7AFB55C1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101F6-664F-4CA1-9AB2-BAF52A38F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F6620-23CC-4D21-AB17-E034F40DC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09EDE-276B-4A20-8E38-1E8F11365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270AA-5B4C-4194-9018-19F5D5A07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21063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网上祭英烈活动方案策划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活动预算与筹备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21" r="327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通过网上祭奠英烈活动，让更多人了解英烈事迹，传承红色基因，激发爱国热情。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传承红色基因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宣传英烈的英勇事迹和崇高精神，引导人们铭记历史、缅怀先烈、珍爱和平、开创未来。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弘扬英烈精神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传承红色基因，弘扬英烈精神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911" b="59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借助网络平台，推广文明、健康、绿色的网络祭奠方式，引导人们树立正确的网络价值观。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通过网上祭奠英烈活动，减少传统祭奠方式对环境的影响，推动绿色、低碳、环保的发展理念。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倡导网络文明，推动绿色发展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推动绿色发展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倡导网络文明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提高公众参与度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利用互联网的便捷性，让更多人参与到祭奠英烈的活动中来，提高公众的参与度和认同感。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加强爱国主义教育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通过网上祭奠英烈活动，加强爱国主义教育，培养人们的爱国情感和民族自豪感。同时，结合相关历史事件和时代背景等元素，让人们更加深入地了解英烈事迹和爱国主义精神内涵。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提高公众参与度，加强爱国主义教育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倡导文明祭祀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推广绿色、文明、安全的祭祀方式，引导人们树立文明祭祀新风。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激发爱国热情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通过缅怀英烈，激发人们的爱国热情，凝聚全社会力量，为实现中华民族伟大复兴的中国梦贡献力量。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传承红色基因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通过网上祭奠英烈活动，让更多人了解英烈事迹，传承红色基因，弘扬革命精神。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主题：网上祭英烈，传承红色基因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通过网上祭奠英烈活动，让人们铭记历史，不忘过去，珍惜现在。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铭记历史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缅怀英烈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共创未来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083" r="21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向英烈敬献花篮、鞠躬、默哀等，表达对英烈的崇敬和缅怀之情。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在缅怀英烈的同时，激励人们为美好的未来而努力奋斗，实现中华民族的伟大复兴。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口号：铭记历史，缅怀英烈，共创未来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清明节是我国传统的祭祀节日，选择在此期间进行网上祭英烈活动，既符合传统习俗，又能表达对英烈的缅怀和敬意。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具体日期可根据实际情况而定，建议提前一周进行宣传和准备，确保活动的顺利进行。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利用官方网站、微博、微信公众号等网络平台进行网上祭英烈活动，可以方便广大群众参与，提高活动的覆盖面和影响力。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在网络平台上可以设置专门的祭英烈页面或板块，提供祭祀英烈的相关信息和功能，如献花、点烛、留言等。同时，还可以通过直播、短视频等形式展示英烈事迹和祭祀现场情况，增强活动的互动性和感染力。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通过网上平台，为英烈献上虚拟的鲜花、点燃蜡烛或上香，表达缅怀之情。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献花、点烛、上香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鼓励网友撰写或选择祭文，通过诵读或默念的方式，表达对英烈的敬仰和思念。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祭文悼念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设置肃穆、庄重的背景音乐，营造祭奠氛围，让参与者更深刻地感受到对英烈的崇敬之情。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背景音乐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网上祭奠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通过文字、图片、视频等多种形式，展示英烈的生平事迹、战斗经历等，让参与者更全面地了解英烈的精神风貌和历史贡献。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英烈事迹展示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将英烈的遗物、照片等物品进行数字化处理，呈现在虚拟纪念馆中，供参与者瞻仰和缅怀。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遗物陈列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设置语音导览功能，为参观者提供详细的讲解和介绍，帮助参与者更深入地了解英烈的故事和精神内涵。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语音导览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417" r="144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虚拟纪念馆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https://d.book118.com/087021063024006043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2024-09-16T20:30:30.317</cp:lastPrinted>
  <dcterms:created xsi:type="dcterms:W3CDTF">2024-09-16T12:30:30Z</dcterms:created>
  <dcterms:modified xsi:type="dcterms:W3CDTF">2024-09-16T12:30:32Z</dcterms:modified>
</cp:coreProperties>
</file>