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 id="2147483717" r:id="rId3"/>
    <p:sldMasterId id="2147483729" r:id="rId4"/>
    <p:sldMasterId id="2147483741" r:id="rId5"/>
  </p:sld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5"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971933-D2A6-46B6-9B13-1E49C6C2F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0440D-9985-4810-AF28-E03C82D03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768CD7-8D77-4C31-9166-7CD088A7B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903AF2-3B84-4372-9972-C1154932D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576A77-1986-453F-B106-417CE0570E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2CE0F4-C159-4D96-A701-759AEA0993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98094F-5B15-4ACF-BE1E-E32BA47FFB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CDB4B-0434-4592-8DA8-481DC3C82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7749D-84B7-4D01-8D94-A2E8F57B4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8383E-6827-4098-A796-8A3F6D409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745A7-A837-41EB-AB95-D13A18BF3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8"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9"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4"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5"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3"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4"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8"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9"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4"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5"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3"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4"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8"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9"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4"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5"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3"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4"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6"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7"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5"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6"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p:bgPr>
    </p:bg>
    <p:spTree>
      <p:nvGrpSpPr>
        <p:cNvPr id="1" name="" title=""/>
        <p:cNvGrpSpPr/>
        <p:nvPr/>
      </p:nvGrpSpPr>
      <p:grpSpPr/>
      <p:sp>
        <p:nvSpPr>
          <p:cNvPr id="2" name="Title 1"/>
          <p:cNvSpPr>
            <a:spLocks noGrp="1"/>
          </p:cNvSpPr>
          <p:nvPr>
            <p:ph type="ctrTitle"/>
          </p:nvPr>
        </p:nvSpPr>
        <p:spPr>
          <a:xfrm>
            <a:off x="1813334" y="802298"/>
            <a:ext cx="6477805" cy="2541431"/>
          </a:xfrm>
        </p:spPr>
        <p:txBody>
          <a:bodyPr bIns="0" anchor="b">
            <a:normAutofit/>
          </a:bodyPr>
          <a:lstStyle>
            <a:lvl1pPr algn="l">
              <a:defRPr sz="4950"/>
            </a:lvl1pPr>
          </a:lstStyle>
          <a:p>
            <a:pPr fontAlgn="auto"/>
            <a:r>
              <a:rPr lang="zh-CN" altLang="en-US" sz="4950" strike="noStrike" noProof="1"/>
              <a:t>单击此处编辑母版标题样式</a:t>
            </a:r>
            <a:endParaRPr lang="en-US" strike="noStrike" noProof="1"/>
          </a:p>
        </p:txBody>
      </p:sp>
      <p:sp>
        <p:nvSpPr>
          <p:cNvPr id="3" name="Subtitle 2"/>
          <p:cNvSpPr>
            <a:spLocks noGrp="1"/>
          </p:cNvSpPr>
          <p:nvPr>
            <p:ph type="subTitle" idx="1"/>
          </p:nvPr>
        </p:nvSpPr>
        <p:spPr>
          <a:xfrm>
            <a:off x="1813335" y="3531204"/>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auto"/>
            <a:r>
              <a:rPr lang="zh-CN" altLang="en-US" sz="1350" strike="noStrike" noProof="1"/>
              <a:t>单击此处编辑母版副标题样式</a:t>
            </a:r>
            <a:endParaRPr lang="en-US" strike="noStrike" noProof="1"/>
          </a:p>
        </p:txBody>
      </p:sp>
      <p:sp>
        <p:nvSpPr>
          <p:cNvPr id="5124" name="Date Placeholder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8B9AC157-013C-4433-8D84-C2E7E3130BA4}"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5125" name="Footer Placeholder 4"/>
          <p:cNvSpPr>
            <a:spLocks noGrp="1"/>
          </p:cNvSpPr>
          <p:nvPr>
            <p:ph type="ftr" sz="quarter" idx="11"/>
          </p:nvPr>
        </p:nvSpPr>
        <p:spPr>
          <a:xfrm>
            <a:off x="1812925" y="328613"/>
            <a:ext cx="3730625" cy="309563"/>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5126" name="Slide Number Placeholder 5"/>
          <p:cNvSpPr>
            <a:spLocks noGrp="1"/>
          </p:cNvSpPr>
          <p:nvPr>
            <p:ph type="sldNum" sz="quarter" idx="12"/>
          </p:nvPr>
        </p:nvSpPr>
        <p:spPr>
          <a:xfrm>
            <a:off x="1077913" y="798513"/>
            <a:ext cx="608013" cy="5048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1D064CE2-FF4D-4B01-A75B-32D42E2B3DEF}"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pPr fontAlgn="auto"/>
            <a:r>
              <a:rPr lang="zh-CN" altLang="en-US" strike="noStrike" noProof="1"/>
              <a:t>单击此处编辑母版标题样式</a:t>
            </a:r>
            <a:endParaRPr lang="en-US" strike="noStrike" noProof="1"/>
          </a:p>
        </p:txBody>
      </p:sp>
      <p:sp>
        <p:nvSpPr>
          <p:cNvPr id="3" name="Content Placeholder 2"/>
          <p:cNvSpPr>
            <a:spLocks noGrp="1"/>
          </p:cNvSpPr>
          <p:nvPr>
            <p:ph idx="1"/>
          </p:nvPr>
        </p:nvSpPr>
        <p:spPr/>
        <p:txBody>
          <a:bodyPr anchor="t"/>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5"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6"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pPr fontAlgn="auto"/>
            <a:r>
              <a:rPr lang="zh-CN" altLang="en-US" strike="noStrike" noProof="1"/>
              <a:t>单击此处编辑母版标题样式</a:t>
            </a:r>
            <a:endParaRPr lang="en-US" strike="noStrike" noProof="1"/>
          </a:p>
        </p:txBody>
      </p:sp>
      <p:sp>
        <p:nvSpPr>
          <p:cNvPr id="3" name="Text Placeholder 2"/>
          <p:cNvSpPr>
            <a:spLocks noGrp="1"/>
          </p:cNvSpPr>
          <p:nvPr>
            <p:ph type="body" idx="1"/>
          </p:nvPr>
        </p:nvSpPr>
        <p:spPr>
          <a:xfrm>
            <a:off x="1090679" y="3806195"/>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auto"/>
            <a:r>
              <a:rPr lang="zh-CN" altLang="en-US" sz="1350" strike="noStrike" noProof="1"/>
              <a:t>单击此处编辑母版文本样式</a:t>
            </a:r>
            <a:endParaRPr lang="zh-CN" alt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5"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6"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a:xfrm>
            <a:off x="1086913" y="804889"/>
            <a:ext cx="7204226" cy="1059305"/>
          </a:xfrm>
        </p:spPr>
        <p:txBody>
          <a:bodyPr/>
          <a:lstStyle/>
          <a:p>
            <a:pPr fontAlgn="auto"/>
            <a:r>
              <a:rPr lang="zh-CN" altLang="en-US" strike="noStrike" noProof="1"/>
              <a:t>单击此处编辑母版标题样式</a:t>
            </a:r>
            <a:endParaRPr lang="en-US" strike="noStrike" noProof="1"/>
          </a:p>
        </p:txBody>
      </p:sp>
      <p:sp>
        <p:nvSpPr>
          <p:cNvPr id="3" name="Content Placeholder 2"/>
          <p:cNvSpPr>
            <a:spLocks noGrp="1"/>
          </p:cNvSpPr>
          <p:nvPr>
            <p:ph sz="half" idx="1"/>
          </p:nvPr>
        </p:nvSpPr>
        <p:spPr>
          <a:xfrm>
            <a:off x="1085498" y="2010878"/>
            <a:ext cx="3483864" cy="3448595"/>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4" name="Content Placeholder 3"/>
          <p:cNvSpPr>
            <a:spLocks noGrp="1"/>
          </p:cNvSpPr>
          <p:nvPr>
            <p:ph sz="half" idx="2"/>
          </p:nvPr>
        </p:nvSpPr>
        <p:spPr>
          <a:xfrm>
            <a:off x="4810328" y="2017343"/>
            <a:ext cx="3483864" cy="3441520"/>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5"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6"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7"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1085393" y="804163"/>
            <a:ext cx="7205746" cy="1056319"/>
          </a:xfrm>
        </p:spPr>
        <p:txBody>
          <a:bodyPr/>
          <a:lstStyle/>
          <a:p>
            <a:pPr fontAlgn="auto"/>
            <a:r>
              <a:rPr lang="zh-CN" altLang="en-US" strike="noStrike" noProof="1"/>
              <a:t>单击此处编辑母版标题样式</a:t>
            </a:r>
            <a:endParaRPr lang="en-US" strike="noStrike" noProof="1"/>
          </a:p>
        </p:txBody>
      </p:sp>
      <p:sp>
        <p:nvSpPr>
          <p:cNvPr id="3" name="Text Placeholder 2"/>
          <p:cNvSpPr>
            <a:spLocks noGrp="1"/>
          </p:cNvSpPr>
          <p:nvPr>
            <p:ph type="body" idx="1"/>
          </p:nvPr>
        </p:nvSpPr>
        <p:spPr>
          <a:xfrm>
            <a:off x="1085393" y="2019549"/>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lang="zh-CN" altLang="en-US" sz="1650" strike="noStrike" noProof="1"/>
              <a:t>单击此处编辑母版文本样式</a:t>
            </a:r>
            <a:endParaRPr lang="zh-CN" altLang="en-US" strike="noStrike" noProof="1"/>
          </a:p>
        </p:txBody>
      </p:sp>
      <p:sp>
        <p:nvSpPr>
          <p:cNvPr id="4" name="Content Placeholder 3"/>
          <p:cNvSpPr>
            <a:spLocks noGrp="1"/>
          </p:cNvSpPr>
          <p:nvPr>
            <p:ph sz="half" idx="2"/>
          </p:nvPr>
        </p:nvSpPr>
        <p:spPr>
          <a:xfrm>
            <a:off x="1085393" y="2824269"/>
            <a:ext cx="3483864" cy="2644457"/>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5" name="Text Placeholder 4"/>
          <p:cNvSpPr>
            <a:spLocks noGrp="1"/>
          </p:cNvSpPr>
          <p:nvPr>
            <p:ph type="body" sz="quarter" idx="3"/>
          </p:nvPr>
        </p:nvSpPr>
        <p:spPr>
          <a:xfrm>
            <a:off x="4809272" y="2023003"/>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lang="zh-CN" altLang="en-US" sz="1650" strike="noStrike" noProof="1"/>
              <a:t>单击此处编辑母版文本样式</a:t>
            </a:r>
            <a:endParaRPr lang="zh-CN" altLang="en-US" strike="noStrike" noProof="1"/>
          </a:p>
        </p:txBody>
      </p:sp>
      <p:sp>
        <p:nvSpPr>
          <p:cNvPr id="6" name="Content Placeholder 5"/>
          <p:cNvSpPr>
            <a:spLocks noGrp="1"/>
          </p:cNvSpPr>
          <p:nvPr>
            <p:ph sz="quarter" idx="4"/>
          </p:nvPr>
        </p:nvSpPr>
        <p:spPr>
          <a:xfrm>
            <a:off x="4809272" y="2821491"/>
            <a:ext cx="3483864" cy="2637371"/>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7"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8"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9"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pPr fontAlgn="auto"/>
            <a:r>
              <a:rPr lang="zh-CN" altLang="en-US" strike="noStrike" noProof="1"/>
              <a:t>单击此处编辑母版标题样式</a:t>
            </a:r>
            <a:endParaRPr lang="en-US" strike="noStrike" noProof="1"/>
          </a:p>
        </p:txBody>
      </p:sp>
      <p:sp>
        <p:nvSpPr>
          <p:cNvPr id="3"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4"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5"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3"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4"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1083503" y="798973"/>
            <a:ext cx="2454824" cy="2247117"/>
          </a:xfrm>
        </p:spPr>
        <p:txBody>
          <a:bodyPr anchor="b">
            <a:normAutofit/>
          </a:bodyPr>
          <a:lstStyle>
            <a:lvl1pPr algn="l">
              <a:defRPr sz="1800"/>
            </a:lvl1pPr>
          </a:lstStyle>
          <a:p>
            <a:pPr fontAlgn="auto"/>
            <a:r>
              <a:rPr lang="zh-CN" altLang="en-US" strike="noStrike" noProof="1"/>
              <a:t>单击此处编辑母版标题样式</a:t>
            </a:r>
            <a:endParaRPr lang="en-US" strike="noStrike" noProof="1"/>
          </a:p>
        </p:txBody>
      </p:sp>
      <p:sp>
        <p:nvSpPr>
          <p:cNvPr id="3" name="Content Placeholder 2"/>
          <p:cNvSpPr>
            <a:spLocks noGrp="1"/>
          </p:cNvSpPr>
          <p:nvPr>
            <p:ph idx="1"/>
          </p:nvPr>
        </p:nvSpPr>
        <p:spPr>
          <a:xfrm>
            <a:off x="3782786" y="798974"/>
            <a:ext cx="4509353" cy="4658826"/>
          </a:xfrm>
        </p:spPr>
        <p:txBody>
          <a:bodyPr anchor="ctr"/>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4" name="Text Placeholder 3"/>
          <p:cNvSpPr>
            <a:spLocks noGrp="1"/>
          </p:cNvSpPr>
          <p:nvPr>
            <p:ph type="body" sz="half" idx="2"/>
          </p:nvPr>
        </p:nvSpPr>
        <p:spPr>
          <a:xfrm>
            <a:off x="1083503" y="3205491"/>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auto"/>
            <a:r>
              <a:rPr lang="zh-CN" altLang="en-US" strike="noStrike" noProof="1"/>
              <a:t>单击此处编辑母版文本样式</a:t>
            </a:r>
            <a:endParaRPr lang="zh-CN" altLang="en-US" strike="noStrike" noProof="1"/>
          </a:p>
        </p:txBody>
      </p:sp>
      <p:sp>
        <p:nvSpPr>
          <p:cNvPr id="5"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6"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7"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p:bgPr>
    </p:bg>
    <p:spTree>
      <p:nvGrpSpPr>
        <p:cNvPr id="1" name="" title=""/>
        <p:cNvGrpSpPr/>
        <p:nvPr/>
      </p:nvGrpSpPr>
      <p:grpSpPr/>
      <p:sp>
        <p:nvSpPr>
          <p:cNvPr id="2" name="Title 1"/>
          <p:cNvSpPr>
            <a:spLocks noGrp="1"/>
          </p:cNvSpPr>
          <p:nvPr>
            <p:ph type="title"/>
          </p:nvPr>
        </p:nvSpPr>
        <p:spPr>
          <a:xfrm>
            <a:off x="1088405" y="1129513"/>
            <a:ext cx="4149246" cy="1830584"/>
          </a:xfrm>
        </p:spPr>
        <p:txBody>
          <a:bodyPr anchor="b">
            <a:normAutofit/>
          </a:bodyPr>
          <a:lstStyle>
            <a:lvl1pPr>
              <a:defRPr sz="2400"/>
            </a:lvl1pPr>
          </a:lstStyle>
          <a:p>
            <a:pPr fontAlgn="auto"/>
            <a:r>
              <a:rPr lang="zh-CN" altLang="en-US" strike="noStrike" noProof="1"/>
              <a:t>单击此处编辑母版标题样式</a:t>
            </a:r>
            <a:endParaRPr lang="en-US" strike="noStrike" noProof="1"/>
          </a:p>
        </p:txBody>
      </p:sp>
      <p:sp>
        <p:nvSpPr>
          <p:cNvPr id="3" name="Picture Placeholder 2"/>
          <p:cNvSpPr>
            <a:spLocks noGrp="1" noChangeAspect="1"/>
          </p:cNvSpPr>
          <p:nvPr>
            <p:ph type="pic" idx="1"/>
          </p:nvPr>
        </p:nvSpPr>
        <p:spPr>
          <a:xfrm>
            <a:off x="6093292" y="1122542"/>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auto"/>
            <a:r>
              <a:rPr lang="zh-CN" altLang="en-US" strike="noStrike" noProof="1"/>
              <a:t>单击图标添加图片</a:t>
            </a:r>
            <a:endParaRPr lang="en-US" strike="noStrike" noProof="1"/>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auto"/>
            <a:r>
              <a:rPr lang="zh-CN" altLang="en-US" sz="1350" strike="noStrike" noProof="1"/>
              <a:t>单击此处编辑母版文本样式</a:t>
            </a:r>
            <a:endParaRPr lang="zh-CN" altLang="en-US" strike="noStrike" noProof="1"/>
          </a:p>
        </p:txBody>
      </p:sp>
      <p:sp>
        <p:nvSpPr>
          <p:cNvPr id="6148" name="Date Placeholder 4"/>
          <p:cNvSpPr>
            <a:spLocks noGrp="1"/>
          </p:cNvSpPr>
          <p:nvPr>
            <p:ph type="dt" sz="half" idx="10"/>
          </p:nvPr>
        </p:nvSpPr>
        <p:spPr>
          <a:xfrm>
            <a:off x="1085850" y="5470525"/>
            <a:ext cx="4144963" cy="319088"/>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5FDE3A53-B93E-4212-9DB4-BD2FC24D2286}"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6149" name="Footer Placeholder 5"/>
          <p:cNvSpPr>
            <a:spLocks noGrp="1"/>
          </p:cNvSpPr>
          <p:nvPr>
            <p:ph type="ftr" sz="quarter" idx="11"/>
          </p:nvPr>
        </p:nvSpPr>
        <p:spPr>
          <a:xfrm>
            <a:off x="1085850" y="319088"/>
            <a:ext cx="4156075" cy="32067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6150" name="Slide Number Placeholder 6"/>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E22B09-480A-4F25-B926-F1A0BE905FC1}"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pPr fontAlgn="auto"/>
            <a:r>
              <a:rPr lang="zh-CN" altLang="en-US" strike="noStrike" noProof="1"/>
              <a:t>单击此处编辑母版标题样式</a:t>
            </a:r>
            <a:endParaRPr lang="en-US" strike="noStrike" noProof="1"/>
          </a:p>
        </p:txBody>
      </p:sp>
      <p:sp>
        <p:nvSpPr>
          <p:cNvPr id="3" name="Vertical Text Placeholder 2"/>
          <p:cNvSpPr>
            <a:spLocks noGrp="1"/>
          </p:cNvSpPr>
          <p:nvPr>
            <p:ph type="body" orient="vert" idx="1"/>
          </p:nvPr>
        </p:nvSpPr>
        <p:spPr/>
        <p:txBody>
          <a:bodyPr vert="eaVert"/>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5"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6"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7079333" y="798973"/>
            <a:ext cx="1211807" cy="4659889"/>
          </a:xfrm>
        </p:spPr>
        <p:txBody>
          <a:bodyPr vert="eaVert"/>
          <a:lstStyle>
            <a:lvl1pPr algn="l">
              <a:defRPr/>
            </a:lvl1pPr>
          </a:lstStyle>
          <a:p>
            <a:pPr fontAlgn="auto"/>
            <a:r>
              <a:rPr lang="zh-CN" altLang="en-US" strike="noStrike" noProof="1"/>
              <a:t>单击此处编辑母版标题样式</a:t>
            </a:r>
            <a:endParaRPr lang="en-US" strike="noStrike" noProof="1"/>
          </a:p>
        </p:txBody>
      </p:sp>
      <p:sp>
        <p:nvSpPr>
          <p:cNvPr id="3" name="Vertical Text Placeholder 2"/>
          <p:cNvSpPr>
            <a:spLocks noGrp="1"/>
          </p:cNvSpPr>
          <p:nvPr>
            <p:ph type="body" orient="vert" idx="1"/>
          </p:nvPr>
        </p:nvSpPr>
        <p:spPr>
          <a:xfrm>
            <a:off x="1083504" y="798973"/>
            <a:ext cx="5871623" cy="4659889"/>
          </a:xfrm>
        </p:spPr>
        <p:txBody>
          <a:bodyPr vert="eaVert"/>
          <a:lstStyle/>
          <a:p>
            <a:pPr lvl="0" fontAlgn="auto"/>
            <a:r>
              <a:rPr lang="zh-CN" altLang="en-US" strike="noStrike" noProof="1"/>
              <a:t>单击此处编辑母版文本样式</a:t>
            </a:r>
            <a:endParaRPr lang="zh-CN" altLang="en-US" strike="noStrike" noProof="1"/>
          </a:p>
          <a:p>
            <a:pPr lvl="1" fontAlgn="auto"/>
            <a:r>
              <a:rPr lang="zh-CN" altLang="en-US" strike="noStrike" noProof="1"/>
              <a:t>二级</a:t>
            </a:r>
            <a:endParaRPr lang="zh-CN" altLang="en-US" strike="noStrike" noProof="1"/>
          </a:p>
          <a:p>
            <a:pPr lvl="2" fontAlgn="auto"/>
            <a:r>
              <a:rPr lang="zh-CN" altLang="en-US" strike="noStrike" noProof="1"/>
              <a:t>三级</a:t>
            </a:r>
            <a:endParaRPr lang="zh-CN" altLang="en-US" strike="noStrike" noProof="1"/>
          </a:p>
          <a:p>
            <a:pPr lvl="3" fontAlgn="auto"/>
            <a:r>
              <a:rPr lang="zh-CN" altLang="en-US" sz="1350" strike="noStrike" noProof="1"/>
              <a:t>四级</a:t>
            </a:r>
            <a:endParaRPr lang="zh-CN" altLang="en-US" strike="noStrike" noProof="1"/>
          </a:p>
          <a:p>
            <a:pPr lvl="4" fontAlgn="auto"/>
            <a:r>
              <a:rPr lang="zh-CN" altLang="en-US" sz="1350" strike="noStrike" noProof="1"/>
              <a:t>五级</a:t>
            </a:r>
            <a:endParaRPr lang="en-US" strike="noStrike" noProof="1"/>
          </a:p>
        </p:txBody>
      </p:sp>
      <p:sp>
        <p:nvSpPr>
          <p:cNvPr id="4" name="日期占位符 3"/>
          <p:cNvSpPr>
            <a:spLocks noGrp="1"/>
          </p:cNvSpPr>
          <p:nvPr>
            <p:ph type="dt" sz="half" idx="10"/>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5" name="页脚占位符 4"/>
          <p:cNvSpPr>
            <a:spLocks noGrp="1"/>
          </p:cNvSpPr>
          <p:nvPr>
            <p:ph type="ftr" sz="quarter" idx="11"/>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6" name="灯片编号占位符 5"/>
          <p:cNvSpPr>
            <a:spLocks noGrp="1"/>
          </p:cNvSpPr>
          <p:nvPr>
            <p:ph type="sldNum" sz="quarter" idx="12"/>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5.xml" /><Relationship Id="rId2" Type="http://schemas.openxmlformats.org/officeDocument/2006/relationships/slideLayout" Target="../slideLayouts/slideLayout46.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1026" name="标题 1025" title=""/>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r>
              <a:t>单击此处编辑母版标题样式</a:t>
            </a:r>
          </a:p>
        </p:txBody>
      </p:sp>
      <p:sp>
        <p:nvSpPr>
          <p:cNvPr id="1027" name="文本占位符 1026" title=""/>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0E8BFCA-AFD9-460A-88B3-278983EEDB71}" type="slidenum">
              <a:rPr lang="zh-CN" altLang="en-US" sz="1400"/>
              <a:t>‹#›</a:t>
            </a:fld>
            <a:endParaRPr lang="zh-CN" altLang="en-US" sz="1400"/>
          </a:p>
        </p:txBody>
      </p:sp>
      <p:pic>
        <p:nvPicPr>
          <p:cNvPr id="1031"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sz="4400" b="0" i="0" u="none" kern="1200" baseline="0">
          <a:solidFill>
            <a:schemeClr val="tx2"/>
          </a:solidFill>
          <a:latin typeface="Arial" pitchFamily="34" charset="0"/>
          <a:ea typeface="宋体" pitchFamily="2" charset="-122"/>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2050" name="标题 1025" title=""/>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r>
              <a:t>单击此处编辑母版标题样式</a:t>
            </a:r>
          </a:p>
        </p:txBody>
      </p:sp>
      <p:sp>
        <p:nvSpPr>
          <p:cNvPr id="2051" name="文本占位符 1026" title=""/>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2052" name="日期占位符 1027"/>
          <p:cNvSpPr>
            <a:spLocks noGrp="1"/>
          </p:cNvSpPr>
          <p:nvPr>
            <p:ph type="dt" sz="half" idx="2"/>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2053" name="页脚占位符 1028"/>
          <p:cNvSpPr>
            <a:spLocks noGrp="1"/>
          </p:cNvSpPr>
          <p:nvPr>
            <p:ph type="ftr" sz="quarter" idx="3"/>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2054" name="灯片编号占位符 1029"/>
          <p:cNvSpPr>
            <a:spLocks noGrp="1"/>
          </p:cNvSpPr>
          <p:nvPr>
            <p:ph type="sldNum" sz="quarter" idx="4"/>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7537847-BA59-4CC5-A202-6B44387E6934}"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pic>
        <p:nvPicPr>
          <p:cNvPr id="2055"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sz="4400" b="0" i="0" u="none" kern="1200" baseline="0">
          <a:solidFill>
            <a:schemeClr val="tx2"/>
          </a:solidFill>
          <a:latin typeface="Arial" pitchFamily="34" charset="0"/>
          <a:ea typeface="宋体" pitchFamily="2" charset="-122"/>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3074" name="标题 1025" title=""/>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r>
              <a:t>单击此处编辑母版标题样式</a:t>
            </a:r>
          </a:p>
        </p:txBody>
      </p:sp>
      <p:sp>
        <p:nvSpPr>
          <p:cNvPr id="3075" name="文本占位符 1026" title=""/>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3076" name="日期占位符 1027"/>
          <p:cNvSpPr>
            <a:spLocks noGrp="1"/>
          </p:cNvSpPr>
          <p:nvPr>
            <p:ph type="dt" sz="half" idx="2"/>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latin typeface="Arial" pitchFamily="34" charset="0"/>
              <a:ea typeface="宋体" pitchFamily="2" charset="-122"/>
            </a:endParaRPr>
          </a:p>
        </p:txBody>
      </p:sp>
      <p:sp>
        <p:nvSpPr>
          <p:cNvPr id="3077" name="页脚占位符 1028"/>
          <p:cNvSpPr>
            <a:spLocks noGrp="1"/>
          </p:cNvSpPr>
          <p:nvPr>
            <p:ph type="ftr" sz="quarter" idx="3"/>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latin typeface="Arial" pitchFamily="34" charset="0"/>
              <a:ea typeface="宋体" pitchFamily="2" charset="-122"/>
            </a:endParaRPr>
          </a:p>
        </p:txBody>
      </p:sp>
      <p:sp>
        <p:nvSpPr>
          <p:cNvPr id="3078" name="灯片编号占位符 1029"/>
          <p:cNvSpPr>
            <a:spLocks noGrp="1"/>
          </p:cNvSpPr>
          <p:nvPr>
            <p:ph type="sldNum" sz="quarter" idx="4"/>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AB2EB6D-C73D-48E6-80F9-28545D4F8FAC}" type="slidenum">
              <a:rPr lang="zh-CN" altLang="en-US" sz="1400">
                <a:latin typeface="Arial" pitchFamily="34" charset="0"/>
                <a:ea typeface="宋体" pitchFamily="2" charset="-122"/>
              </a:rPr>
              <a:t>‹#›</a:t>
            </a:fld>
            <a:endParaRPr lang="zh-CN" altLang="en-US" sz="1400">
              <a:latin typeface="Arial" pitchFamily="34" charset="0"/>
              <a:ea typeface="宋体" pitchFamily="2" charset="-122"/>
            </a:endParaRPr>
          </a:p>
        </p:txBody>
      </p:sp>
      <p:pic>
        <p:nvPicPr>
          <p:cNvPr id="3079"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sz="4400" b="0" i="0" u="none" kern="1200" baseline="0">
          <a:solidFill>
            <a:schemeClr val="tx2"/>
          </a:solidFill>
          <a:latin typeface="Arial" pitchFamily="34" charset="0"/>
          <a:ea typeface="宋体" pitchFamily="2" charset="-122"/>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4098" name="标题占位符 1" title=""/>
          <p:cNvSpPr>
            <a:spLocks noGrp="1"/>
          </p:cNvSpPr>
          <p:nvPr>
            <p:ph type="title" idx="4294967295"/>
          </p:nvPr>
        </p:nvSpPr>
        <p:spPr>
          <a:xfrm>
            <a:off x="628650" y="365125"/>
            <a:ext cx="7886700" cy="1325563"/>
          </a:xfrm>
          <a:prstGeom prst="rect">
            <a:avLst/>
          </a:prstGeom>
          <a:noFill/>
          <a:ln>
            <a:noFill/>
            <a:miter lim="800000"/>
          </a:ln>
        </p:spPr>
        <p:txBody>
          <a:bodyPr lIns="91440" tIns="45720" rIns="91440" bIns="45720" anchor="ctr" anchorCtr="0"/>
          <a:lstStyle>
            <a:lvl1pPr marL="0" indent="0" algn="l" defTabSz="685800" rtl="0" eaLnBrk="1" fontAlgn="base" latinLnBrk="0" hangingPunct="1">
              <a:lnSpc>
                <a:spcPct val="90000"/>
              </a:lnSpc>
              <a:spcBef>
                <a:spcPct val="0"/>
              </a:spcBef>
              <a:spcAft>
                <a:spcPct val="0"/>
              </a:spcAft>
              <a:buClrTx/>
              <a:buSzTx/>
              <a:buFontTx/>
              <a:buNone/>
              <a:defRPr lang="zh-CN" altLang="en-US" sz="3300" kern="1200">
                <a:solidFill>
                  <a:schemeClr val="tx1"/>
                </a:solidFill>
                <a:latin typeface="Gill Sans MT" charset="0"/>
                <a:ea typeface="等线 Light" charset="-122"/>
                <a:cs typeface="+mj-cs"/>
              </a:defRPr>
            </a:lvl1pPr>
          </a:lstStyle>
          <a:p>
            <a:pPr lvl="0"/>
            <a:r>
              <a:t>单击此处编辑母版标题样式</a:t>
            </a:r>
          </a:p>
        </p:txBody>
      </p:sp>
      <p:sp>
        <p:nvSpPr>
          <p:cNvPr id="4099" name="文本占位符 2"/>
          <p:cNvSpPr>
            <a:spLocks noGrp="1"/>
          </p:cNvSpPr>
          <p:nvPr>
            <p:ph type="body" idx="1"/>
          </p:nvPr>
        </p:nvSpPr>
        <p:spPr>
          <a:xfrm>
            <a:off x="628650" y="1825625"/>
            <a:ext cx="7886700" cy="4351338"/>
          </a:xfrm>
          <a:prstGeom prst="rect">
            <a:avLst/>
          </a:prstGeom>
        </p:spPr>
        <p:txBody>
          <a:bodyPr lIns="91440" tIns="45720" rIns="91440" bIns="45720" rtlCol="0" anchor="t" anchorCtr="0"/>
          <a:lstStyle>
            <a:lvl1pPr marL="171450" indent="-171450" algn="l" defTabSz="685800" rtl="0" eaLnBrk="1" fontAlgn="base" latinLnBrk="0" hangingPunct="1">
              <a:lnSpc>
                <a:spcPct val="90000"/>
              </a:lnSpc>
              <a:spcBef>
                <a:spcPts val="750"/>
              </a:spcBef>
              <a:spcAft>
                <a:spcPct val="0"/>
              </a:spcAft>
              <a:buClrTx/>
              <a:buSzTx/>
              <a:buFont typeface="Arial" pitchFamily="34" charset="0"/>
              <a:buChar char="•"/>
              <a:defRPr lang="zh-CN" altLang="en-US" sz="2100" kern="1200">
                <a:solidFill>
                  <a:schemeClr val="tx1"/>
                </a:solidFill>
                <a:latin typeface="+mn-lt"/>
                <a:ea typeface="+mn-ea"/>
                <a:cs typeface="+mn-cs"/>
              </a:defRPr>
            </a:lvl1pPr>
            <a:lvl2pPr marL="514350" indent="-171450" algn="l" defTabSz="685800" rtl="0" eaLnBrk="1" fontAlgn="base" latinLnBrk="0" hangingPunct="1">
              <a:lnSpc>
                <a:spcPct val="90000"/>
              </a:lnSpc>
              <a:spcBef>
                <a:spcPts val="375"/>
              </a:spcBef>
              <a:spcAft>
                <a:spcPct val="0"/>
              </a:spcAft>
              <a:buClrTx/>
              <a:buSzTx/>
              <a:buFont typeface="Arial" pitchFamily="34" charset="0"/>
              <a:buChar char="•"/>
              <a:defRPr lang="zh-CN" altLang="en-US" sz="1800" kern="1200">
                <a:solidFill>
                  <a:schemeClr val="tx1"/>
                </a:solidFill>
                <a:latin typeface="+mn-lt"/>
                <a:ea typeface="+mn-ea"/>
                <a:cs typeface="+mn-cs"/>
              </a:defRPr>
            </a:lvl2pPr>
            <a:lvl3pPr marL="857250" indent="-171450" algn="l" defTabSz="685800" rtl="0" eaLnBrk="1" fontAlgn="base" latinLnBrk="0" hangingPunct="1">
              <a:lnSpc>
                <a:spcPct val="90000"/>
              </a:lnSpc>
              <a:spcBef>
                <a:spcPts val="375"/>
              </a:spcBef>
              <a:spcAft>
                <a:spcPct val="0"/>
              </a:spcAft>
              <a:buClrTx/>
              <a:buSzTx/>
              <a:buFont typeface="Arial" pitchFamily="34" charset="0"/>
              <a:buChar char="•"/>
              <a:defRPr lang="zh-CN" altLang="en-US" sz="1500" kern="1200">
                <a:solidFill>
                  <a:schemeClr val="tx1"/>
                </a:solidFill>
                <a:latin typeface="+mn-lt"/>
                <a:ea typeface="+mn-ea"/>
                <a:cs typeface="+mn-cs"/>
              </a:defRPr>
            </a:lvl3pPr>
            <a:lvl4pPr marL="1200150" indent="-171450" algn="l" defTabSz="685800" rtl="0" eaLnBrk="1" fontAlgn="base" latinLnBrk="0" hangingPunct="1">
              <a:lnSpc>
                <a:spcPct val="90000"/>
              </a:lnSpc>
              <a:spcBef>
                <a:spcPts val="375"/>
              </a:spcBef>
              <a:spcAft>
                <a:spcPct val="0"/>
              </a:spcAft>
              <a:buClrTx/>
              <a:buSzTx/>
              <a:buFont typeface="Arial" pitchFamily="34" charset="0"/>
              <a:buChar char="•"/>
              <a:defRPr lang="zh-CN" altLang="en-US" sz="1350" kern="1200">
                <a:solidFill>
                  <a:schemeClr val="tx1"/>
                </a:solidFill>
                <a:latin typeface="+mn-lt"/>
                <a:ea typeface="+mn-ea"/>
                <a:cs typeface="+mn-cs"/>
              </a:defRPr>
            </a:lvl4pPr>
            <a:lvl5pPr marL="1543050" indent="-171450" algn="l" defTabSz="685800" rtl="0" eaLnBrk="1" fontAlgn="base" latinLnBrk="0" hangingPunct="1">
              <a:lnSpc>
                <a:spcPct val="90000"/>
              </a:lnSpc>
              <a:spcBef>
                <a:spcPts val="375"/>
              </a:spcBef>
              <a:spcAft>
                <a:spcPct val="0"/>
              </a:spcAft>
              <a:buClrTx/>
              <a:buSzTx/>
              <a:buFont typeface="Arial" pitchFamily="34" charset="0"/>
              <a:buChar char="•"/>
              <a:defRPr lang="zh-CN" altLang="en-US"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9pPr>
          </a:lstStyle>
          <a:p>
            <a:pPr lvl="0"/>
            <a:r>
              <a:t>单击此处编辑母版文本样式</a:t>
            </a:r>
          </a:p>
          <a:p>
            <a:pPr lvl="1"/>
            <a:r>
              <a:t>二级</a:t>
            </a:r>
          </a:p>
          <a:p>
            <a:pPr lvl="2"/>
            <a:r>
              <a:t>三级</a:t>
            </a:r>
          </a:p>
          <a:p>
            <a:pPr lvl="3"/>
            <a:r>
              <a:t>四级</a:t>
            </a:r>
          </a:p>
          <a:p>
            <a:pPr lvl="4"/>
            <a:r>
              <a:t>五级</a:t>
            </a:r>
          </a:p>
        </p:txBody>
      </p:sp>
      <p:sp>
        <p:nvSpPr>
          <p:cNvPr id="4100" name="日期占位符 3"/>
          <p:cNvSpPr>
            <a:spLocks noGrp="1"/>
          </p:cNvSpPr>
          <p:nvPr>
            <p:ph type="dt" sz="half" idx="2"/>
          </p:nvPr>
        </p:nvSpPr>
        <p:spPr>
          <a:xfrm>
            <a:off x="628650" y="6356350"/>
            <a:ext cx="20574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C9E6D7BB-1DD3-46D0-A8AA-95A85DB04245}" type="datetime1">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sp>
        <p:nvSpPr>
          <p:cNvPr id="4101" name="页脚占位符 4"/>
          <p:cNvSpPr>
            <a:spLocks noGrp="1"/>
          </p:cNvSpPr>
          <p:nvPr>
            <p:ph type="ftr" sz="quarter" idx="3"/>
          </p:nvPr>
        </p:nvSpPr>
        <p:spPr>
          <a:xfrm>
            <a:off x="3028950" y="6356350"/>
            <a:ext cx="3086100" cy="365125"/>
          </a:xfrm>
          <a:prstGeom prst="rect">
            <a:avLst/>
          </a:prstGeom>
        </p:spPr>
        <p:txBody>
          <a:bodyPr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900">
              <a:solidFill>
                <a:srgbClr val="898989"/>
              </a:solidFill>
              <a:latin typeface="Arial" pitchFamily="34" charset="0"/>
              <a:ea typeface="宋体" pitchFamily="2" charset="-122"/>
            </a:endParaRPr>
          </a:p>
        </p:txBody>
      </p:sp>
      <p:sp>
        <p:nvSpPr>
          <p:cNvPr id="4102" name="灯片编号占位符 5"/>
          <p:cNvSpPr>
            <a:spLocks noGrp="1"/>
          </p:cNvSpPr>
          <p:nvPr>
            <p:ph type="sldNum" sz="quarter" idx="4"/>
          </p:nvPr>
        </p:nvSpPr>
        <p:spPr>
          <a:xfrm>
            <a:off x="6457950" y="6356350"/>
            <a:ext cx="20574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6756A4-60E3-4C04-B3C1-35A2F404DD44}" type="slidenum">
              <a:rPr lang="zh-CN" altLang="en-US" sz="900">
                <a:solidFill>
                  <a:srgbClr val="898989"/>
                </a:solidFill>
                <a:latin typeface="Arial" pitchFamily="34" charset="0"/>
                <a:ea typeface="宋体" pitchFamily="2" charset="-122"/>
              </a:rPr>
              <a:t>‹#›</a:t>
            </a:fld>
            <a:endParaRPr lang="zh-CN" altLang="en-US" sz="900">
              <a:solidFill>
                <a:srgbClr val="898989"/>
              </a:solidFill>
              <a:latin typeface="Arial" pitchFamily="34" charset="0"/>
              <a:ea typeface="宋体" pitchFamily="2" charset="-122"/>
            </a:endParaRPr>
          </a:p>
        </p:txBody>
      </p:sp>
      <p:pic>
        <p:nvPicPr>
          <p:cNvPr id="4103"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ransition/>
  <p:timing/>
  <p:txStyles>
    <p:titleStyle>
      <a:lvl1pPr marL="0" indent="0" algn="l" defTabSz="685800" rtl="0" eaLnBrk="1" fontAlgn="base" latinLnBrk="0" hangingPunct="1">
        <a:lnSpc>
          <a:spcPct val="90000"/>
        </a:lnSpc>
        <a:spcBef>
          <a:spcPct val="0"/>
        </a:spcBef>
        <a:spcAft>
          <a:spcPct val="0"/>
        </a:spcAft>
        <a:buClrTx/>
        <a:buSzTx/>
        <a:buFontTx/>
        <a:buNone/>
        <a:defRPr sz="3300" kern="1200">
          <a:solidFill>
            <a:schemeClr val="tx1"/>
          </a:solidFill>
          <a:latin typeface="Gill Sans MT" charset="0"/>
          <a:ea typeface="等线 Light" charset="-122"/>
          <a:cs typeface="+mj-cs"/>
        </a:defRPr>
      </a:lvl1pPr>
    </p:titleStyle>
    <p:bodyStyle>
      <a:lvl1pPr marL="171450" indent="-171450" algn="l" defTabSz="685800" rtl="0" eaLnBrk="1" fontAlgn="base" latinLnBrk="0" hangingPunct="1">
        <a:lnSpc>
          <a:spcPct val="90000"/>
        </a:lnSpc>
        <a:spcBef>
          <a:spcPts val="750"/>
        </a:spcBef>
        <a:spcAft>
          <a:spcPct val="0"/>
        </a:spcAft>
        <a:buClrTx/>
        <a:buSzTx/>
        <a:buFont typeface="Arial" pitchFamily="34" charset="0"/>
        <a:buChar char="•"/>
        <a:defRPr sz="2100" kern="1200">
          <a:solidFill>
            <a:schemeClr val="tx1"/>
          </a:solidFill>
          <a:latin typeface="+mn-lt"/>
          <a:ea typeface="+mn-ea"/>
          <a:cs typeface="+mn-cs"/>
        </a:defRPr>
      </a:lvl1pPr>
      <a:lvl2pPr marL="514350" indent="-171450" algn="l" defTabSz="685800" rtl="0" eaLnBrk="1" fontAlgn="base" latinLnBrk="0" hangingPunct="1">
        <a:lnSpc>
          <a:spcPct val="90000"/>
        </a:lnSpc>
        <a:spcBef>
          <a:spcPts val="375"/>
        </a:spcBef>
        <a:spcAft>
          <a:spcPct val="0"/>
        </a:spcAft>
        <a:buClrTx/>
        <a:buSzTx/>
        <a:buFont typeface="Arial" pitchFamily="34" charset="0"/>
        <a:buChar char="•"/>
        <a:defRPr sz="1800" kern="1200">
          <a:solidFill>
            <a:schemeClr val="tx1"/>
          </a:solidFill>
          <a:latin typeface="+mn-lt"/>
          <a:ea typeface="+mn-ea"/>
          <a:cs typeface="+mn-cs"/>
        </a:defRPr>
      </a:lvl2pPr>
      <a:lvl3pPr marL="857250" indent="-171450" algn="l" defTabSz="685800" rtl="0" eaLnBrk="1" fontAlgn="base" latinLnBrk="0" hangingPunct="1">
        <a:lnSpc>
          <a:spcPct val="90000"/>
        </a:lnSpc>
        <a:spcBef>
          <a:spcPts val="375"/>
        </a:spcBef>
        <a:spcAft>
          <a:spcPct val="0"/>
        </a:spcAft>
        <a:buClrTx/>
        <a:buSzTx/>
        <a:buFont typeface="Arial" pitchFamily="34" charset="0"/>
        <a:buChar char="•"/>
        <a:defRPr sz="1500" kern="1200">
          <a:solidFill>
            <a:schemeClr val="tx1"/>
          </a:solidFill>
          <a:latin typeface="+mn-lt"/>
          <a:ea typeface="+mn-ea"/>
          <a:cs typeface="+mn-cs"/>
        </a:defRPr>
      </a:lvl3pPr>
      <a:lvl4pPr marL="1200150" indent="-171450" algn="l" defTabSz="685800" rtl="0" eaLnBrk="1" fontAlgn="base" latinLnBrk="0" hangingPunct="1">
        <a:lnSpc>
          <a:spcPct val="90000"/>
        </a:lnSpc>
        <a:spcBef>
          <a:spcPts val="375"/>
        </a:spcBef>
        <a:spcAft>
          <a:spcPct val="0"/>
        </a:spcAft>
        <a:buClrTx/>
        <a:buSzTx/>
        <a:buFont typeface="Arial" pitchFamily="34" charset="0"/>
        <a:buChar char="•"/>
        <a:defRPr sz="1350" kern="1200">
          <a:solidFill>
            <a:schemeClr val="tx1"/>
          </a:solidFill>
          <a:latin typeface="+mn-lt"/>
          <a:ea typeface="+mn-ea"/>
          <a:cs typeface="+mn-cs"/>
        </a:defRPr>
      </a:lvl4pPr>
      <a:lvl5pPr marL="1543050" indent="-171450" algn="l" defTabSz="685800" rtl="0" eaLnBrk="1" fontAlgn="base" latinLnBrk="0" hangingPunct="1">
        <a:lnSpc>
          <a:spcPct val="90000"/>
        </a:lnSpc>
        <a:spcBef>
          <a:spcPts val="375"/>
        </a:spcBef>
        <a:spcAft>
          <a:spcPct val="0"/>
        </a:spcAft>
        <a:buClrTx/>
        <a:buSzTx/>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1pPr>
      <a:lvl2pPr marL="3429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2pPr>
      <a:lvl3pPr marL="6858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3pPr>
      <a:lvl4pPr marL="10287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4pPr>
      <a:lvl5pPr marL="13716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8.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5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2200416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7169" name="副标题 3074" title=""/>
          <p:cNvSpPr>
            <a:spLocks noGrp="1"/>
          </p:cNvSpPr>
          <p:nvPr>
            <p:ph type="subTitle" idx="1"/>
          </p:nvPr>
        </p:nvSpPr>
        <p:spPr>
          <a:xfrm>
            <a:off x="250825" y="260350"/>
            <a:ext cx="8742363" cy="6288088"/>
          </a:xfrm>
          <a:prstGeom prst="rect">
            <a:avLst/>
          </a:prstGeom>
          <a:noFill/>
          <a:ln>
            <a:noFill/>
            <a:miter lim="800000"/>
          </a:ln>
        </p:spPr>
        <p:txBody>
          <a:bodyPr anchor="t" anchorCtr="0"/>
          <a:lstStyle>
            <a:lvl1pPr marL="0" indent="0" algn="ctr" defTabSz="914400" rtl="0" eaLnBrk="1" fontAlgn="base" hangingPunct="1">
              <a:lnSpc>
                <a:spcPct val="100000"/>
              </a:lnSpc>
              <a:spcBef>
                <a:spcPct val="20000"/>
              </a:spcBef>
              <a:spcAft>
                <a:spcPct val="0"/>
              </a:spcAft>
              <a:buClrTx/>
              <a:buSzTx/>
              <a:buFontTx/>
              <a:buChar char="•"/>
              <a:defRPr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5pPr>
          </a:lstStyle>
          <a:p>
            <a:pPr marL="0" lvl="0" indent="0" algn="ctr" defTabSz="914400">
              <a:lnSpc>
                <a:spcPts val="2700"/>
              </a:lnSpc>
              <a:spcBef>
                <a:spcPct val="0"/>
              </a:spcBef>
              <a:buNone/>
            </a:pPr>
            <a:r>
              <a:rPr lang="zh-CN" altLang="zh-CN" sz="2400" b="1">
                <a:latin typeface="微软雅黑" charset="-122"/>
                <a:ea typeface="微软雅黑" charset="-122"/>
              </a:rPr>
              <a:t>第一单元  中华人民共和国的成立和巩固</a:t>
            </a:r>
            <a:endParaRPr lang="zh-CN" altLang="zh-CN" sz="2400" b="1">
              <a:latin typeface="微软雅黑" charset="-122"/>
              <a:ea typeface="微软雅黑" charset="-122"/>
            </a:endParaRPr>
          </a:p>
          <a:p>
            <a:pPr marL="0" lvl="0" indent="0" algn="ctr" defTabSz="914400">
              <a:lnSpc>
                <a:spcPts val="2700"/>
              </a:lnSpc>
              <a:spcBef>
                <a:spcPct val="0"/>
              </a:spcBef>
              <a:buNone/>
            </a:pPr>
            <a:r>
              <a:rPr lang="zh-CN" altLang="zh-CN" sz="2400" b="1">
                <a:latin typeface="微软雅黑" charset="-122"/>
                <a:ea typeface="微软雅黑" charset="-122"/>
              </a:rPr>
              <a:t>第1课 </a:t>
            </a:r>
            <a:r>
              <a:rPr lang="en-US" altLang="zh-CN" sz="2400" b="1">
                <a:latin typeface="微软雅黑" charset="-122"/>
                <a:ea typeface="微软雅黑" charset="-122"/>
              </a:rPr>
              <a:t> </a:t>
            </a:r>
            <a:r>
              <a:rPr lang="zh-CN" altLang="zh-CN" sz="2400" b="1">
                <a:latin typeface="微软雅黑" charset="-122"/>
                <a:ea typeface="微软雅黑" charset="-122"/>
              </a:rPr>
              <a:t>中华人民共和国成立</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一、</a:t>
            </a:r>
            <a:r>
              <a:rPr lang="zh-CN" altLang="zh-CN" sz="2400" b="1">
                <a:solidFill>
                  <a:srgbClr val="FF0000"/>
                </a:solidFill>
                <a:latin typeface="微软雅黑" charset="-122"/>
                <a:ea typeface="微软雅黑" charset="-122"/>
              </a:rPr>
              <a:t>筹备新中国——中国人民政治协商会议</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1.时空：</a:t>
            </a:r>
            <a:r>
              <a:rPr lang="en-US" altLang="zh-CN" sz="2400" b="1">
                <a:solidFill>
                  <a:srgbClr val="FF0000"/>
                </a:solidFill>
                <a:latin typeface="微软雅黑" charset="-122"/>
                <a:ea typeface="微软雅黑" charset="-122"/>
                <a:sym typeface="宋体" pitchFamily="2" charset="-122"/>
              </a:rPr>
              <a:t>1949年9月</a:t>
            </a:r>
            <a:r>
              <a:rPr lang="zh-CN" altLang="en-US" sz="2400" b="1">
                <a:solidFill>
                  <a:srgbClr val="FF0000"/>
                </a:solidFill>
                <a:latin typeface="微软雅黑" charset="-122"/>
                <a:ea typeface="微软雅黑" charset="-122"/>
                <a:sym typeface="宋体" pitchFamily="2" charset="-122"/>
              </a:rPr>
              <a:t>，北平</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2.议题：</a:t>
            </a:r>
            <a:r>
              <a:rPr lang="en-US" altLang="zh-CN" sz="2400" b="1">
                <a:solidFill>
                  <a:srgbClr val="FF0000"/>
                </a:solidFill>
                <a:latin typeface="微软雅黑" charset="-122"/>
                <a:ea typeface="微软雅黑" charset="-122"/>
                <a:sym typeface="宋体" pitchFamily="2" charset="-122"/>
              </a:rPr>
              <a:t>讨论成立新中国的问题</a:t>
            </a:r>
            <a:endParaRPr lang="zh-CN" altLang="zh-CN" sz="2400" b="1">
              <a:latin typeface="微软雅黑" charset="-122"/>
              <a:ea typeface="微软雅黑" charset="-122"/>
            </a:endParaRPr>
          </a:p>
          <a:p>
            <a:pPr marL="0" lvl="0" indent="0" algn="l" defTabSz="914400">
              <a:lnSpc>
                <a:spcPts val="2700"/>
              </a:lnSpc>
              <a:spcBef>
                <a:spcPct val="0"/>
              </a:spcBef>
              <a:buNone/>
            </a:pPr>
            <a:r>
              <a:rPr lang="en-US" altLang="zh-CN" sz="2400" b="1">
                <a:latin typeface="微软雅黑" charset="-122"/>
                <a:ea typeface="微软雅黑" charset="-122"/>
              </a:rPr>
              <a:t>3</a:t>
            </a:r>
            <a:r>
              <a:rPr lang="zh-CN" altLang="zh-CN" sz="2400" b="1">
                <a:latin typeface="微软雅黑" charset="-122"/>
                <a:ea typeface="微软雅黑" charset="-122"/>
              </a:rPr>
              <a:t>.与会代表：</a:t>
            </a:r>
            <a:r>
              <a:rPr lang="en-US" altLang="zh-CN" sz="2400" b="1">
                <a:solidFill>
                  <a:srgbClr val="FF0000"/>
                </a:solidFill>
                <a:latin typeface="微软雅黑" charset="-122"/>
                <a:ea typeface="微软雅黑" charset="-122"/>
              </a:rPr>
              <a:t>各党各派各界代表662人</a:t>
            </a:r>
            <a:r>
              <a:rPr lang="zh-CN" altLang="en-US" sz="2400" b="1">
                <a:solidFill>
                  <a:srgbClr val="FF0000"/>
                </a:solidFill>
                <a:latin typeface="微软雅黑" charset="-122"/>
                <a:ea typeface="微软雅黑" charset="-122"/>
              </a:rPr>
              <a:t>（广泛性、民主性）</a:t>
            </a:r>
            <a:endParaRPr lang="zh-CN" altLang="en-US" sz="2400" b="1">
              <a:solidFill>
                <a:srgbClr val="FF0000"/>
              </a:solidFill>
              <a:latin typeface="微软雅黑" charset="-122"/>
              <a:ea typeface="微软雅黑" charset="-122"/>
            </a:endParaRPr>
          </a:p>
          <a:p>
            <a:pPr marL="0" lvl="0" indent="0" algn="l" defTabSz="914400">
              <a:lnSpc>
                <a:spcPts val="2700"/>
              </a:lnSpc>
              <a:spcBef>
                <a:spcPct val="0"/>
              </a:spcBef>
              <a:buNone/>
            </a:pPr>
            <a:r>
              <a:rPr lang="en-US" altLang="zh-CN" sz="2400" b="1">
                <a:latin typeface="微软雅黑" charset="-122"/>
                <a:ea typeface="微软雅黑" charset="-122"/>
              </a:rPr>
              <a:t>4.</a:t>
            </a:r>
            <a:r>
              <a:rPr lang="zh-CN" altLang="en-US" sz="2400" b="1">
                <a:latin typeface="微软雅黑" charset="-122"/>
                <a:ea typeface="微软雅黑" charset="-122"/>
              </a:rPr>
              <a:t>内容：</a:t>
            </a:r>
            <a:r>
              <a:rPr lang="zh-CN" altLang="en-US" sz="2400">
                <a:latin typeface="方正粗黑宋简体" charset="-122"/>
                <a:ea typeface="方正粗黑宋简体" charset="-122"/>
              </a:rPr>
              <a:t>①决定成立中华人民共和国，通过了</a:t>
            </a:r>
            <a:r>
              <a:rPr lang="en-US" altLang="zh-CN" sz="2400">
                <a:solidFill>
                  <a:srgbClr val="C00000"/>
                </a:solidFill>
                <a:latin typeface="方正粗黑宋简体" charset="-122"/>
                <a:ea typeface="方正粗黑宋简体" charset="-122"/>
              </a:rPr>
              <a:t>《</a:t>
            </a:r>
            <a:r>
              <a:rPr lang="zh-CN" altLang="en-US" sz="2400">
                <a:solidFill>
                  <a:srgbClr val="C00000"/>
                </a:solidFill>
                <a:latin typeface="方正粗黑宋简体" charset="-122"/>
                <a:ea typeface="方正粗黑宋简体" charset="-122"/>
              </a:rPr>
              <a:t>中国人民政治协商会议共同纲领</a:t>
            </a:r>
            <a:r>
              <a:rPr lang="en-US" altLang="zh-CN" sz="2400">
                <a:solidFill>
                  <a:srgbClr val="C00000"/>
                </a:solidFill>
                <a:latin typeface="方正粗黑宋简体" charset="-122"/>
                <a:ea typeface="方正粗黑宋简体" charset="-122"/>
              </a:rPr>
              <a:t>》</a:t>
            </a:r>
            <a:r>
              <a:rPr lang="zh-CN" altLang="en-US" sz="2400">
                <a:latin typeface="方正粗黑宋简体" charset="-122"/>
                <a:ea typeface="方正粗黑宋简体" charset="-122"/>
              </a:rPr>
              <a:t>（</a:t>
            </a:r>
            <a:r>
              <a:rPr lang="zh-CN" altLang="en-US" sz="2400" b="1">
                <a:solidFill>
                  <a:srgbClr val="FF0000"/>
                </a:solidFill>
                <a:latin typeface="微软雅黑" charset="-122"/>
                <a:ea typeface="微软雅黑" charset="-122"/>
              </a:rPr>
              <a:t>社会性质：新民主主义，作用:临时宪法</a:t>
            </a:r>
            <a:r>
              <a:rPr lang="zh-CN" altLang="en-US" sz="2400" b="1">
                <a:latin typeface="微软雅黑" charset="-122"/>
                <a:ea typeface="微软雅黑" charset="-122"/>
              </a:rPr>
              <a:t>）</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②会议选举了中央人民政府委员会</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③会议决定</a:t>
            </a:r>
            <a:r>
              <a:rPr lang="zh-CN" altLang="en-US" sz="2400" b="1">
                <a:solidFill>
                  <a:srgbClr val="FF0000"/>
                </a:solidFill>
                <a:latin typeface="微软雅黑" charset="-122"/>
                <a:ea typeface="微软雅黑" charset="-122"/>
              </a:rPr>
              <a:t>改北平为北京</a:t>
            </a:r>
            <a:r>
              <a:rPr lang="zh-CN" altLang="en-US" sz="2400" b="1">
                <a:latin typeface="微软雅黑" charset="-122"/>
                <a:ea typeface="微软雅黑" charset="-122"/>
              </a:rPr>
              <a:t>，作为新中国首都；以</a:t>
            </a:r>
            <a:r>
              <a:rPr lang="zh-CN" altLang="en-US" sz="2400" b="1">
                <a:solidFill>
                  <a:srgbClr val="FF0000"/>
                </a:solidFill>
                <a:latin typeface="微软雅黑" charset="-122"/>
                <a:ea typeface="微软雅黑" charset="-122"/>
              </a:rPr>
              <a:t>《义勇军进行曲》</a:t>
            </a:r>
            <a:r>
              <a:rPr lang="zh-CN" altLang="en-US" sz="2400" b="1">
                <a:latin typeface="微软雅黑" charset="-122"/>
                <a:ea typeface="微软雅黑" charset="-122"/>
              </a:rPr>
              <a:t>为</a:t>
            </a:r>
            <a:r>
              <a:rPr lang="zh-CN" altLang="en-US" sz="2400" b="1">
                <a:solidFill>
                  <a:srgbClr val="FF0000"/>
                </a:solidFill>
                <a:latin typeface="微软雅黑" charset="-122"/>
                <a:ea typeface="微软雅黑" charset="-122"/>
              </a:rPr>
              <a:t>代国歌</a:t>
            </a:r>
            <a:r>
              <a:rPr lang="zh-CN" altLang="en-US" sz="2400" b="1">
                <a:latin typeface="微软雅黑" charset="-122"/>
                <a:ea typeface="微软雅黑" charset="-122"/>
              </a:rPr>
              <a:t>；以</a:t>
            </a:r>
            <a:r>
              <a:rPr lang="zh-CN" altLang="en-US" sz="2400" b="1">
                <a:solidFill>
                  <a:srgbClr val="FF0000"/>
                </a:solidFill>
                <a:latin typeface="微软雅黑" charset="-122"/>
                <a:ea typeface="微软雅黑" charset="-122"/>
              </a:rPr>
              <a:t>五星红旗</a:t>
            </a:r>
            <a:r>
              <a:rPr lang="zh-CN" altLang="en-US" sz="2400" b="1">
                <a:latin typeface="微软雅黑" charset="-122"/>
                <a:ea typeface="微软雅黑" charset="-122"/>
              </a:rPr>
              <a:t>为国旗；采用</a:t>
            </a:r>
            <a:r>
              <a:rPr lang="zh-CN" altLang="en-US" sz="2400" b="1">
                <a:solidFill>
                  <a:srgbClr val="FF0000"/>
                </a:solidFill>
                <a:latin typeface="微软雅黑" charset="-122"/>
                <a:ea typeface="微软雅黑" charset="-122"/>
              </a:rPr>
              <a:t>公元纪年</a:t>
            </a:r>
            <a:r>
              <a:rPr lang="zh-CN" altLang="en-US" sz="2400" b="1">
                <a:latin typeface="微软雅黑" charset="-122"/>
                <a:ea typeface="微软雅黑" charset="-122"/>
              </a:rPr>
              <a:t>。</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④会议决定在北京天安门广场建立</a:t>
            </a:r>
            <a:r>
              <a:rPr lang="zh-CN" altLang="en-US" sz="2400" b="1">
                <a:solidFill>
                  <a:srgbClr val="FF0000"/>
                </a:solidFill>
                <a:latin typeface="微软雅黑" charset="-122"/>
                <a:ea typeface="微软雅黑" charset="-122"/>
              </a:rPr>
              <a:t>人民英雄纪念碑</a:t>
            </a:r>
            <a:r>
              <a:rPr lang="zh-CN" altLang="en-US" sz="2400" b="1">
                <a:latin typeface="微软雅黑" charset="-122"/>
                <a:ea typeface="微软雅黑" charset="-122"/>
              </a:rPr>
              <a:t>，以</a:t>
            </a:r>
            <a:r>
              <a:rPr lang="zh-CN" altLang="en-US" sz="2400" b="1">
                <a:solidFill>
                  <a:srgbClr val="FF0000"/>
                </a:solidFill>
                <a:latin typeface="微软雅黑" charset="-122"/>
                <a:ea typeface="微软雅黑" charset="-122"/>
              </a:rPr>
              <a:t>表示对革命先烈的崇敬和缅怀（目的）</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6.职能：①</a:t>
            </a:r>
            <a:r>
              <a:rPr lang="zh-CN" altLang="en-US" sz="2400" b="1">
                <a:solidFill>
                  <a:srgbClr val="FF0000"/>
                </a:solidFill>
                <a:latin typeface="微软雅黑" charset="-122"/>
                <a:ea typeface="微软雅黑" charset="-122"/>
              </a:rPr>
              <a:t>暂时代行全国人民代表大会的职权</a:t>
            </a:r>
            <a:r>
              <a:rPr lang="zh-CN" altLang="en-US" sz="2400" b="1">
                <a:latin typeface="微软雅黑" charset="-122"/>
                <a:ea typeface="微软雅黑" charset="-122"/>
              </a:rPr>
              <a:t>②</a:t>
            </a:r>
            <a:r>
              <a:rPr lang="en-US" altLang="zh-CN" sz="2400" b="1">
                <a:latin typeface="微软雅黑" charset="-122"/>
                <a:ea typeface="微软雅黑" charset="-122"/>
              </a:rPr>
              <a:t>1954</a:t>
            </a:r>
            <a:r>
              <a:rPr lang="zh-CN" altLang="en-US" sz="2400" b="1">
                <a:latin typeface="微软雅黑" charset="-122"/>
                <a:ea typeface="微软雅黑" charset="-122"/>
              </a:rPr>
              <a:t>年全国人大召开后，政协作为统一战线组织继续存在</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7.意义：①是新中国成立的</a:t>
            </a:r>
            <a:r>
              <a:rPr lang="zh-CN" altLang="en-US" sz="2400" b="1">
                <a:solidFill>
                  <a:srgbClr val="FF0000"/>
                </a:solidFill>
                <a:latin typeface="微软雅黑" charset="-122"/>
                <a:ea typeface="微软雅黑" charset="-122"/>
              </a:rPr>
              <a:t>筹备会议</a:t>
            </a:r>
            <a:r>
              <a:rPr lang="zh-CN" altLang="en-US" sz="2400" b="1">
                <a:latin typeface="微软雅黑" charset="-122"/>
                <a:ea typeface="微软雅黑" charset="-122"/>
              </a:rPr>
              <a:t>,</a:t>
            </a:r>
            <a:r>
              <a:rPr lang="zh-CN" altLang="en-US" sz="2400" b="1">
                <a:solidFill>
                  <a:srgbClr val="FF0000"/>
                </a:solidFill>
                <a:latin typeface="微软雅黑" charset="-122"/>
                <a:ea typeface="微软雅黑" charset="-122"/>
              </a:rPr>
              <a:t>为新中国的成立作了充分的准备</a:t>
            </a:r>
            <a:r>
              <a:rPr lang="zh-CN" altLang="en-US" sz="2400" b="1">
                <a:latin typeface="微软雅黑" charset="-122"/>
                <a:ea typeface="微软雅黑" charset="-122"/>
              </a:rPr>
              <a:t>；</a:t>
            </a:r>
            <a:endParaRPr lang="zh-CN" altLang="en-US" sz="2400" b="1">
              <a:latin typeface="微软雅黑" charset="-122"/>
              <a:ea typeface="微软雅黑" charset="-122"/>
            </a:endParaRPr>
          </a:p>
          <a:p>
            <a:pPr marL="0" lvl="0" indent="0" algn="l" defTabSz="914400">
              <a:lnSpc>
                <a:spcPts val="2700"/>
              </a:lnSpc>
              <a:spcBef>
                <a:spcPct val="0"/>
              </a:spcBef>
              <a:buNone/>
            </a:pPr>
            <a:r>
              <a:rPr lang="zh-CN" altLang="en-US" sz="2400" b="1">
                <a:latin typeface="微软雅黑" charset="-122"/>
                <a:ea typeface="微软雅黑" charset="-122"/>
              </a:rPr>
              <a:t>②标志着</a:t>
            </a:r>
            <a:r>
              <a:rPr lang="zh-CN" altLang="en-US" sz="2400" b="1">
                <a:solidFill>
                  <a:srgbClr val="FF0000"/>
                </a:solidFill>
                <a:latin typeface="微软雅黑" charset="-122"/>
                <a:ea typeface="微软雅黑" charset="-122"/>
              </a:rPr>
              <a:t>中国共产党领导的多党合作和政治协商制度</a:t>
            </a:r>
            <a:r>
              <a:rPr lang="zh-CN" altLang="en-US" sz="2400" b="1">
                <a:latin typeface="微软雅黑" charset="-122"/>
                <a:ea typeface="微软雅黑" charset="-122"/>
              </a:rPr>
              <a:t>正式确立。</a:t>
            </a:r>
            <a:endParaRPr lang="zh-CN" altLang="en-US" sz="2400" b="1">
              <a:latin typeface="微软雅黑" charset="-122"/>
              <a:ea typeface="微软雅黑"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8193" name="副标题 3074" title=""/>
          <p:cNvSpPr>
            <a:spLocks noGrp="1"/>
          </p:cNvSpPr>
          <p:nvPr>
            <p:ph type="subTitle" idx="1"/>
          </p:nvPr>
        </p:nvSpPr>
        <p:spPr>
          <a:xfrm>
            <a:off x="250825" y="188913"/>
            <a:ext cx="8742363" cy="6288088"/>
          </a:xfrm>
          <a:prstGeom prst="rect">
            <a:avLst/>
          </a:prstGeom>
        </p:spPr>
        <p:txBody>
          <a:bodyPr anchor="t" anchorCtr="0"/>
          <a:lstStyle>
            <a:lvl1pPr marL="0" indent="0" algn="ctr" defTabSz="914400" rtl="0" eaLnBrk="1" fontAlgn="base" hangingPunct="1">
              <a:lnSpc>
                <a:spcPct val="100000"/>
              </a:lnSpc>
              <a:spcBef>
                <a:spcPct val="20000"/>
              </a:spcBef>
              <a:spcAft>
                <a:spcPct val="0"/>
              </a:spcAft>
              <a:buClrTx/>
              <a:buSzTx/>
              <a:buFontTx/>
              <a:buChar char="•"/>
              <a:defRPr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5pPr>
          </a:lstStyle>
          <a:p>
            <a:pPr marL="0" lvl="0" indent="0" algn="l" defTabSz="914400" rtl="0" hangingPunct="0">
              <a:buNone/>
            </a:pPr>
            <a:r>
              <a:rPr lang="zh-CN"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二、</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成立新中国</a:t>
            </a:r>
            <a:r>
              <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rPr>
              <a:t>——开国大典</a:t>
            </a:r>
            <a:endPar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endParaRPr>
          </a:p>
          <a:p>
            <a:pPr marL="0" lvl="0" indent="0" algn="l" defTabSz="914400" rtl="0" hangingPunct="0">
              <a:buNone/>
            </a:pPr>
            <a:r>
              <a:rPr lang="en-US" altLang="zh-CN" sz="2400" b="1" spc="0">
                <a:effectLst>
                  <a:outerShdw blurRad="38100" dist="38100" dir="2700000" algn="tl">
                    <a:srgbClr val="FFFFFF"/>
                  </a:outerShdw>
                </a:effectLst>
                <a:latin typeface="微软雅黑" charset="-122"/>
                <a:ea typeface="微软雅黑" charset="-122"/>
                <a:sym typeface="宋体" pitchFamily="2" charset="-122"/>
              </a:rPr>
              <a:t>1.</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时空：</a:t>
            </a:r>
            <a:r>
              <a:rPr lang="en-US"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1949.10.1</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，天安门广场</a:t>
            </a:r>
            <a:endPar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28响：</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中国共产党领导中国人民英勇奋斗28年</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a:t>
            </a:r>
            <a:r>
              <a:rPr lang="en-US"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1921-1949</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buNone/>
            </a:pPr>
            <a:r>
              <a:rPr lang="en-US" altLang="zh-CN" sz="2400" b="1" spc="0">
                <a:effectLst>
                  <a:outerShdw blurRad="38100" dist="38100" dir="2700000" algn="tl">
                    <a:srgbClr val="FFFFFF"/>
                  </a:outerShdw>
                </a:effectLst>
                <a:latin typeface="微软雅黑" charset="-122"/>
                <a:ea typeface="微软雅黑" charset="-122"/>
                <a:sym typeface="宋体" pitchFamily="2" charset="-122"/>
              </a:rPr>
              <a:t>2.</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新中国成立</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背景</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：①</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解放战争基本取得胜利</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，国民党统治被推翻②中共</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七届二中全会</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为新中国成立准备条件，党的工作重心由农村转向城市③中国人民</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政治协商会议</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为新中国成立做了准备</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4.新中国成立的</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意义</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a:t>
            </a:r>
            <a:r>
              <a:rPr lang="en-US" altLang="zh-CN" sz="2400" b="1" spc="0">
                <a:effectLst>
                  <a:outerShdw blurRad="38100" dist="38100" dir="2700000" algn="tl">
                    <a:srgbClr val="FFFFFF"/>
                  </a:outerShdw>
                </a:effectLst>
                <a:latin typeface="微软雅黑" charset="-122"/>
                <a:ea typeface="微软雅黑" charset="-122"/>
                <a:sym typeface="宋体" pitchFamily="2" charset="-122"/>
              </a:rPr>
              <a:t>1</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）国内：开辟了中国历史的</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新纪元</a:t>
            </a:r>
            <a:r>
              <a:rPr lang="zh-CN" altLang="en-US" sz="2400" b="1" spc="0">
                <a:effectLst>
                  <a:outerShdw blurRad="38100" dist="38100" dir="2700000" algn="tl">
                    <a:srgbClr val="FFFFFF"/>
                  </a:outerShdw>
                </a:effectLst>
                <a:latin typeface="楷体" charset="-122"/>
                <a:ea typeface="楷体" panose="02010609060101010101" charset="-122"/>
                <a:sym typeface="宋体" pitchFamily="2" charset="-122"/>
              </a:rPr>
              <a:t>（</a:t>
            </a:r>
            <a:r>
              <a:rPr lang="zh-CN" altLang="en-US" sz="2000" b="1" spc="0">
                <a:effectLst>
                  <a:outerShdw blurRad="38100" dist="38100" dir="2700000" algn="tl">
                    <a:srgbClr val="FFFFFF"/>
                  </a:outerShdw>
                </a:effectLst>
                <a:latin typeface="楷体" charset="-122"/>
                <a:ea typeface="楷体" panose="02010609060101010101" charset="-122"/>
                <a:sym typeface="宋体" pitchFamily="2" charset="-122"/>
              </a:rPr>
              <a:t>标志着新民主主义革命取得</a:t>
            </a:r>
            <a:r>
              <a:rPr lang="zh-CN" altLang="en-US" sz="2000" b="1" spc="0">
                <a:solidFill>
                  <a:srgbClr val="FF0000"/>
                </a:solidFill>
                <a:effectLst>
                  <a:outerShdw blurRad="38100" dist="38100" dir="2700000" algn="tl">
                    <a:srgbClr val="000000"/>
                  </a:outerShdw>
                </a:effectLst>
                <a:latin typeface="楷体" charset="-122"/>
                <a:ea typeface="楷体" panose="02010609060101010101" charset="-122"/>
                <a:sym typeface="宋体" pitchFamily="2" charset="-122"/>
              </a:rPr>
              <a:t>胜利</a:t>
            </a:r>
            <a:r>
              <a:rPr lang="en-US" altLang="zh-CN" sz="2000" b="1" spc="0">
                <a:effectLst>
                  <a:outerShdw blurRad="38100" dist="38100" dir="2700000" algn="tl">
                    <a:srgbClr val="FFFFFF"/>
                  </a:outerShdw>
                </a:effectLst>
                <a:latin typeface="楷体" charset="-122"/>
                <a:ea typeface="楷体" panose="02010609060101010101" charset="-122"/>
                <a:sym typeface="宋体" pitchFamily="2" charset="-122"/>
              </a:rPr>
              <a:t>≠</a:t>
            </a:r>
            <a:r>
              <a:rPr lang="zh-CN" altLang="en-US" sz="2000" b="1" spc="0">
                <a:effectLst>
                  <a:outerShdw blurRad="38100" dist="38100" dir="2700000" algn="tl">
                    <a:srgbClr val="FFFFFF"/>
                  </a:outerShdw>
                </a:effectLst>
                <a:latin typeface="楷体" charset="-122"/>
                <a:ea typeface="楷体" panose="02010609060101010101" charset="-122"/>
                <a:sym typeface="宋体" pitchFamily="2" charset="-122"/>
              </a:rPr>
              <a:t>完全胜利，中国开始由</a:t>
            </a:r>
            <a:r>
              <a:rPr lang="zh-CN" altLang="en-US" sz="2000" b="1" spc="0">
                <a:solidFill>
                  <a:srgbClr val="FF0000"/>
                </a:solidFill>
                <a:effectLst>
                  <a:outerShdw blurRad="38100" dist="38100" dir="2700000" algn="tl">
                    <a:srgbClr val="000000"/>
                  </a:outerShdw>
                </a:effectLst>
                <a:latin typeface="楷体" charset="-122"/>
                <a:ea typeface="楷体" panose="02010609060101010101" charset="-122"/>
                <a:sym typeface="宋体" pitchFamily="2" charset="-122"/>
              </a:rPr>
              <a:t>新民主主义社会</a:t>
            </a:r>
            <a:r>
              <a:rPr lang="zh-CN" altLang="en-US" sz="2000" b="1" spc="0">
                <a:effectLst>
                  <a:outerShdw blurRad="38100" dist="38100" dir="2700000" algn="tl">
                    <a:srgbClr val="FFFFFF"/>
                  </a:outerShdw>
                </a:effectLst>
                <a:latin typeface="楷体" charset="-122"/>
                <a:ea typeface="楷体" panose="02010609060101010101" charset="-122"/>
                <a:sym typeface="宋体" pitchFamily="2" charset="-122"/>
              </a:rPr>
              <a:t>向社会主义社会过渡）</a:t>
            </a:r>
            <a:endParaRPr lang="zh-CN" altLang="en-US" sz="2000" b="1">
              <a:effectLst>
                <a:outerShdw blurRad="38100" dist="38100" dir="2700000" algn="tl">
                  <a:srgbClr val="FFFFFF"/>
                </a:outerShdw>
              </a:effectLst>
              <a:latin typeface="楷体" charset="-122"/>
              <a:ea typeface="楷体" panose="02010609060101010101"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①中国人民经过一百多年的英勇斗争，终于</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推翻了帝国主义、封建主义和官僚资本主义的统治</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②中国真正成为</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独立自主</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的国家，占人类总数四分之一的中国人从此</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站立起来了</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a:t>
            </a:r>
            <a:r>
              <a:rPr lang="en-US" altLang="zh-CN" sz="2400" b="1" spc="0">
                <a:effectLst>
                  <a:outerShdw blurRad="38100" dist="38100" dir="2700000" algn="tl">
                    <a:srgbClr val="FFFFFF"/>
                  </a:outerShdw>
                </a:effectLst>
                <a:latin typeface="微软雅黑" charset="-122"/>
                <a:ea typeface="微软雅黑" charset="-122"/>
                <a:sym typeface="宋体" pitchFamily="2" charset="-122"/>
              </a:rPr>
              <a:t>2</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）国际：</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壮大了世界和平民主和社会主义的力量</a:t>
            </a:r>
            <a:endPar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三、巩固新中国——</a:t>
            </a:r>
            <a:r>
              <a:rPr lang="zh-CN" altLang="en-US" sz="2400" b="1">
                <a:effectLst>
                  <a:outerShdw blurRad="38100" dist="38100" dir="2700000" algn="tl">
                    <a:srgbClr val="FFFFFF"/>
                  </a:outerShdw>
                </a:effectLst>
                <a:latin typeface="微软雅黑" charset="-122"/>
                <a:ea typeface="微软雅黑" charset="-122"/>
                <a:sym typeface="宋体" pitchFamily="2" charset="-122"/>
              </a:rPr>
              <a:t>西藏和平解放</a:t>
            </a:r>
            <a:r>
              <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rPr>
              <a:t>（1951年，阿沛·阿旺晋美）</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西藏和平解放标志着</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祖国大陆获得统一</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，各族人民实现了</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大团结，巩固新生的人民政权</a:t>
            </a:r>
            <a:endParaRPr lang="zh-CN" altLang="en-US" sz="2400" b="1">
              <a:solidFill>
                <a:srgbClr val="FF0000"/>
              </a:solidFill>
              <a:effectLst>
                <a:outerShdw blurRad="38100" dist="38100" dir="2700000" algn="tl">
                  <a:srgbClr val="000000"/>
                </a:outerShdw>
              </a:effectLst>
              <a:latin typeface="微软雅黑" charset="-122"/>
              <a:ea typeface="微软雅黑" charset="-122"/>
              <a:sym typeface="宋体"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9217" name="文本框 4" title=""/>
          <p:cNvSpPr txBox="1"/>
          <p:nvPr/>
        </p:nvSpPr>
        <p:spPr>
          <a:xfrm>
            <a:off x="177800" y="188913"/>
            <a:ext cx="8774113" cy="2860675"/>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323850" hangingPunct="0">
              <a:lnSpc>
                <a:spcPct val="150000"/>
              </a:lnSpc>
            </a:pPr>
            <a:r>
              <a:rPr lang="en-US" altLang="zh-CN" sz="2400" b="1">
                <a:latin typeface="Times New Roman" pitchFamily="18" charset="0"/>
                <a:ea typeface="微软雅黑" charset="-122"/>
              </a:rPr>
              <a:t>1</a:t>
            </a:r>
            <a:r>
              <a:rPr lang="en-US" altLang="zh-CN" sz="2400" b="1" spc="-1100">
                <a:latin typeface="Times New Roman" pitchFamily="18" charset="0"/>
                <a:ea typeface="微软雅黑" charset="-122"/>
              </a:rPr>
              <a:t>．</a:t>
            </a:r>
            <a:r>
              <a:rPr lang="en-US" altLang="zh-CN" sz="2400" b="1">
                <a:latin typeface="Times New Roman" pitchFamily="18" charset="0"/>
                <a:ea typeface="微软雅黑" charset="-122"/>
              </a:rPr>
              <a:t>中华人民共和国的成立开辟了中国历史的新纪元。这个“新纪元”是（　　）</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①国家独立自主        ②人民当家做主         </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 ③现代化强国            ④社会主义国家</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A．①②          B．②③               C．①④              D．③④</a:t>
            </a:r>
            <a:endParaRPr lang="en-US" altLang="zh-CN" sz="2400" b="1">
              <a:solidFill>
                <a:srgbClr val="057ACA"/>
              </a:solidFill>
              <a:latin typeface="Times New Roman" pitchFamily="18" charset="0"/>
              <a:ea typeface="微软雅黑" charset="-122"/>
            </a:endParaRPr>
          </a:p>
        </p:txBody>
      </p:sp>
      <p:sp>
        <p:nvSpPr>
          <p:cNvPr id="9218" name="文本框 4" title=""/>
          <p:cNvSpPr txBox="1"/>
          <p:nvPr/>
        </p:nvSpPr>
        <p:spPr>
          <a:xfrm>
            <a:off x="177800" y="3133725"/>
            <a:ext cx="8774113"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【答案】</a:t>
            </a:r>
            <a:r>
              <a:rPr lang="en-US" altLang="zh-CN" sz="2400" b="1">
                <a:latin typeface="Times New Roman" pitchFamily="18" charset="0"/>
              </a:rPr>
              <a:t>A</a:t>
            </a:r>
            <a:endParaRPr lang="en-US" altLang="zh-CN" sz="2400" b="1">
              <a:latin typeface="Times New Roman" pitchFamily="18" charset="0"/>
            </a:endParaRPr>
          </a:p>
        </p:txBody>
      </p:sp>
      <p:sp>
        <p:nvSpPr>
          <p:cNvPr id="9219" name="文本框 4" title=""/>
          <p:cNvSpPr txBox="1"/>
          <p:nvPr/>
        </p:nvSpPr>
        <p:spPr>
          <a:xfrm>
            <a:off x="177800" y="3932238"/>
            <a:ext cx="8774113" cy="286226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000" b="1">
                <a:solidFill>
                  <a:srgbClr val="FF0000"/>
                </a:solidFill>
                <a:latin typeface="Times New Roman" pitchFamily="18" charset="0"/>
                <a:ea typeface="黑体" pitchFamily="2" charset="-122"/>
              </a:rPr>
              <a:t>【解析】</a:t>
            </a:r>
            <a:r>
              <a:rPr lang="en-US" altLang="zh-CN" sz="2000" b="1">
                <a:latin typeface="Times New Roman" pitchFamily="18" charset="0"/>
                <a:ea typeface="微软雅黑" charset="-122"/>
              </a:rPr>
              <a:t>结合所学知识可知，中华人民共和国的成立，开辟了中国历史的新纪元。中国真正成为独立自主的国家，中国人民从此站起来了。因此①②是正确的。新中国的成立，是我们国家复兴的开始，所以那时候新中国不可能是现代化强国。1956年随着三大改造的完成，中国才进入社会主义，所以那时候的中国不可能是社会主义国家。因此③④不正确。所以，答案是A。</a:t>
            </a:r>
            <a:endParaRPr lang="en-US" altLang="zh-CN" sz="2000" b="1">
              <a:latin typeface="Times New Roman" pitchFamily="18" charset="0"/>
              <a:ea typeface="微软雅黑"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9219"/>
                                        </p:tgtEl>
                                        <p:attrNameLst>
                                          <p:attrName>style.visibility</p:attrName>
                                        </p:attrNameLst>
                                      </p:cBhvr>
                                      <p:to>
                                        <p:strVal val="visible"/>
                                      </p:to>
                                    </p:set>
                                    <p:animEffect transition="in" filter="fade">
                                      <p:cBhvr>
                                        <p:cTn id="14" dur="1000"/>
                                        <p:tgtEl>
                                          <p:spTgt spid="9219"/>
                                        </p:tgtEl>
                                      </p:cBhvr>
                                    </p:animEffect>
                                    <p:anim calcmode="lin" valueType="num">
                                      <p:cBhvr>
                                        <p:cTn id="15" dur="1000" fill="hold"/>
                                        <p:tgtEl>
                                          <p:spTgt spid="9219"/>
                                        </p:tgtEl>
                                        <p:attrNameLst>
                                          <p:attrName>ppt_x</p:attrName>
                                        </p:attrNameLst>
                                      </p:cBhvr>
                                      <p:tavLst>
                                        <p:tav tm="0">
                                          <p:val>
                                            <p:strVal val="#ppt_x"/>
                                          </p:val>
                                        </p:tav>
                                        <p:tav tm="100000">
                                          <p:val>
                                            <p:strVal val="#ppt_x"/>
                                          </p:val>
                                        </p:tav>
                                      </p:tavLst>
                                    </p:anim>
                                    <p:anim calcmode="lin" valueType="num">
                                      <p:cBhvr>
                                        <p:cTn id="16" dur="1000" fill="hold"/>
                                        <p:tgtEl>
                                          <p:spTgt spid="92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241" name="文本框 4" title=""/>
          <p:cNvSpPr txBox="1"/>
          <p:nvPr/>
        </p:nvSpPr>
        <p:spPr>
          <a:xfrm>
            <a:off x="177800" y="188913"/>
            <a:ext cx="8774113" cy="4154170"/>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323850" hangingPunct="0"/>
            <a:r>
              <a:rPr lang="en-US" altLang="zh-CN" sz="2400" b="1">
                <a:latin typeface="Times New Roman" pitchFamily="18" charset="0"/>
                <a:ea typeface="微软雅黑" charset="-122"/>
              </a:rPr>
              <a:t>2</a:t>
            </a:r>
            <a:r>
              <a:rPr lang="en-US" altLang="zh-CN" sz="2400" b="1" spc="-1100">
                <a:latin typeface="Times New Roman" pitchFamily="18" charset="0"/>
                <a:ea typeface="微软雅黑" charset="-122"/>
              </a:rPr>
              <a:t>．</a:t>
            </a:r>
            <a:r>
              <a:rPr lang="en-US" altLang="zh-CN" sz="2400" b="1">
                <a:latin typeface="Times New Roman" pitchFamily="18" charset="0"/>
                <a:ea typeface="微软雅黑" charset="-122"/>
              </a:rPr>
              <a:t>诗歌界和学术界普遍认为，毛泽东诗词是一部中国近现代革命和建设的宏伟壮丽的史诗，反映了中国革命和建设的光辉历程。下列毛泽东诗词所反映的历史事件按时间的先后顺序排列，正确的是（　　）</a:t>
            </a:r>
            <a:endParaRPr lang="en-US" altLang="zh-CN" sz="2400" b="1">
              <a:latin typeface="Times New Roman" pitchFamily="18" charset="0"/>
              <a:ea typeface="微软雅黑" charset="-122"/>
            </a:endParaRPr>
          </a:p>
          <a:p>
            <a:pPr lvl="0" indent="431800" hangingPunct="0"/>
            <a:r>
              <a:rPr lang="en-US" altLang="zh-CN" sz="2400" b="1">
                <a:latin typeface="Times New Roman" pitchFamily="18" charset="0"/>
                <a:ea typeface="微软雅黑" charset="-122"/>
              </a:rPr>
              <a:t>①钟山风雨起苍黄，百万雄师过大江</a:t>
            </a:r>
            <a:endParaRPr lang="en-US" altLang="zh-CN" sz="2400" b="1">
              <a:latin typeface="Times New Roman" pitchFamily="18" charset="0"/>
              <a:ea typeface="微软雅黑" charset="-122"/>
            </a:endParaRPr>
          </a:p>
          <a:p>
            <a:pPr lvl="0" indent="431800" hangingPunct="0"/>
            <a:r>
              <a:rPr lang="en-US" altLang="zh-CN" sz="2400" b="1">
                <a:latin typeface="Times New Roman" pitchFamily="18" charset="0"/>
                <a:ea typeface="微软雅黑" charset="-122"/>
              </a:rPr>
              <a:t>②更喜岷山千里雪，三军过后尽开颜</a:t>
            </a:r>
            <a:endParaRPr lang="en-US" altLang="zh-CN" sz="2400" b="1">
              <a:latin typeface="Times New Roman" pitchFamily="18" charset="0"/>
              <a:ea typeface="微软雅黑" charset="-122"/>
            </a:endParaRPr>
          </a:p>
          <a:p>
            <a:pPr lvl="0" indent="431800" hangingPunct="0"/>
            <a:r>
              <a:rPr lang="en-US" altLang="zh-CN" sz="2400" b="1">
                <a:latin typeface="Times New Roman" pitchFamily="18" charset="0"/>
                <a:ea typeface="微软雅黑" charset="-122"/>
              </a:rPr>
              <a:t>③军叫工农</a:t>
            </a:r>
            <a:r>
              <a:rPr lang="zh-CN" altLang="en-US" sz="2400" b="1">
                <a:latin typeface="Times New Roman" pitchFamily="18" charset="0"/>
                <a:ea typeface="微软雅黑" charset="-122"/>
              </a:rPr>
              <a:t>革命</a:t>
            </a:r>
            <a:r>
              <a:rPr lang="en-US" altLang="zh-CN" sz="2400" b="1">
                <a:latin typeface="Times New Roman" pitchFamily="18" charset="0"/>
                <a:ea typeface="微软雅黑" charset="-122"/>
              </a:rPr>
              <a:t>，旗号镰刀斧头……秋收时节暮云愁，霹雳一声暴动</a:t>
            </a:r>
            <a:endParaRPr lang="en-US" altLang="zh-CN" sz="2400" b="1">
              <a:latin typeface="Times New Roman" pitchFamily="18" charset="0"/>
              <a:ea typeface="微软雅黑" charset="-122"/>
            </a:endParaRPr>
          </a:p>
          <a:p>
            <a:pPr lvl="0" indent="431800" hangingPunct="0"/>
            <a:r>
              <a:rPr lang="en-US" altLang="zh-CN" sz="2400" b="1">
                <a:latin typeface="Times New Roman" pitchFamily="18" charset="0"/>
                <a:ea typeface="微软雅黑" charset="-122"/>
              </a:rPr>
              <a:t>④雄鸡一唱天下白，万方乐奏有于阗</a:t>
            </a:r>
            <a:endParaRPr lang="en-US" altLang="zh-CN" sz="2400" b="1">
              <a:latin typeface="Times New Roman" pitchFamily="18" charset="0"/>
              <a:ea typeface="微软雅黑" charset="-122"/>
            </a:endParaRPr>
          </a:p>
          <a:p>
            <a:pPr lvl="0" indent="431800" hangingPunct="0"/>
            <a:r>
              <a:rPr lang="en-US" altLang="zh-CN" sz="2400" b="1">
                <a:solidFill>
                  <a:srgbClr val="057ACA"/>
                </a:solidFill>
                <a:latin typeface="Times New Roman" pitchFamily="18" charset="0"/>
                <a:ea typeface="微软雅黑" charset="-122"/>
              </a:rPr>
              <a:t>A．①②③④            B．②③①④              </a:t>
            </a:r>
            <a:endParaRPr lang="en-US" altLang="zh-CN" sz="2400" b="1">
              <a:solidFill>
                <a:srgbClr val="057ACA"/>
              </a:solidFill>
              <a:latin typeface="Times New Roman" pitchFamily="18" charset="0"/>
              <a:ea typeface="微软雅黑" charset="-122"/>
            </a:endParaRPr>
          </a:p>
          <a:p>
            <a:pPr lvl="0" indent="431800" hangingPunct="0"/>
            <a:r>
              <a:rPr lang="en-US" altLang="zh-CN" sz="2400" b="1">
                <a:solidFill>
                  <a:srgbClr val="057ACA"/>
                </a:solidFill>
                <a:latin typeface="Times New Roman" pitchFamily="18" charset="0"/>
                <a:ea typeface="微软雅黑" charset="-122"/>
              </a:rPr>
              <a:t>C．③②①④            D．②③④①</a:t>
            </a:r>
            <a:endParaRPr lang="en-US" altLang="zh-CN" sz="2400" b="1">
              <a:solidFill>
                <a:srgbClr val="057ACA"/>
              </a:solidFill>
              <a:latin typeface="Times New Roman" pitchFamily="18" charset="0"/>
              <a:ea typeface="微软雅黑" charset="-122"/>
            </a:endParaRPr>
          </a:p>
        </p:txBody>
      </p:sp>
      <p:sp>
        <p:nvSpPr>
          <p:cNvPr id="10242" name="文本框 4" title=""/>
          <p:cNvSpPr txBox="1"/>
          <p:nvPr/>
        </p:nvSpPr>
        <p:spPr>
          <a:xfrm>
            <a:off x="177800" y="4292600"/>
            <a:ext cx="8774113" cy="6461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【答案】</a:t>
            </a:r>
            <a:r>
              <a:rPr lang="en-US" altLang="zh-CN" sz="2400" b="1">
                <a:latin typeface="Times New Roman" pitchFamily="18" charset="0"/>
              </a:rPr>
              <a:t>C</a:t>
            </a:r>
            <a:endParaRPr lang="en-US" altLang="zh-CN" sz="2400" b="1">
              <a:latin typeface="Times New Roman" pitchFamily="18" charset="0"/>
            </a:endParaRPr>
          </a:p>
        </p:txBody>
      </p:sp>
      <p:sp>
        <p:nvSpPr>
          <p:cNvPr id="10243" name="文本框 4" title=""/>
          <p:cNvSpPr txBox="1"/>
          <p:nvPr/>
        </p:nvSpPr>
        <p:spPr>
          <a:xfrm>
            <a:off x="177800" y="4881563"/>
            <a:ext cx="8774113" cy="17526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a:solidFill>
                  <a:srgbClr val="FF0000"/>
                </a:solidFill>
                <a:latin typeface="Times New Roman" pitchFamily="18" charset="0"/>
                <a:ea typeface="黑体" pitchFamily="2" charset="-122"/>
              </a:rPr>
              <a:t>【解析】</a:t>
            </a:r>
            <a:r>
              <a:rPr lang="en-US" altLang="zh-CN">
                <a:latin typeface="Times New Roman" pitchFamily="18" charset="0"/>
                <a:ea typeface="微软雅黑" charset="-122"/>
              </a:rPr>
              <a:t>①“百万雄师过大江”反映的是1949年4月的渡江战役；②“三军过后尽开颜”反映的是1934——1936年的红军长征；③“秋收时节暮云愁”反映的是1927年的秋收起义；④“万方乐奏有于阗”反映的是1950年解放军进军新疆，新疆和平解放。因此，按照时间顺序是③②①④，因此，答案为C。</a:t>
            </a:r>
            <a:endParaRPr lang="en-US" altLang="zh-CN">
              <a:latin typeface="Times New Roman" pitchFamily="18" charset="0"/>
              <a:ea typeface="微软雅黑" charset="-122"/>
            </a:endParaRPr>
          </a:p>
        </p:txBody>
      </p:sp>
      <p:pic>
        <p:nvPicPr>
          <p:cNvPr id="2" name="Picture 2"/>
          <p:cNvPicPr>
            <a:picLocks noChangeAspect="1"/>
          </p:cNvPicPr>
          <p:nvPr/>
        </p:nvPicPr>
        <p:blipFill>
          <a:blip r:embed="rId2"/>
          <a:stretch>
            <a:fillRect/>
          </a:stretch>
        </p:blipFill>
        <p:spPr>
          <a:xfrm flipH="1">
            <a:off x="12382500" y="10947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anim calcmode="lin" valueType="num">
                                      <p:cBhvr>
                                        <p:cTn id="8" dur="1000" fill="hold"/>
                                        <p:tgtEl>
                                          <p:spTgt spid="10242"/>
                                        </p:tgtEl>
                                        <p:attrNameLst>
                                          <p:attrName>ppt_x</p:attrName>
                                        </p:attrNameLst>
                                      </p:cBhvr>
                                      <p:tavLst>
                                        <p:tav tm="0">
                                          <p:val>
                                            <p:strVal val="#ppt_x"/>
                                          </p:val>
                                        </p:tav>
                                        <p:tav tm="100000">
                                          <p:val>
                                            <p:strVal val="#ppt_x"/>
                                          </p:val>
                                        </p:tav>
                                      </p:tavLst>
                                    </p:anim>
                                    <p:anim calcmode="lin" valueType="num">
                                      <p:cBhvr>
                                        <p:cTn id="9"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10243"/>
                                        </p:tgtEl>
                                        <p:attrNameLst>
                                          <p:attrName>style.visibility</p:attrName>
                                        </p:attrNameLst>
                                      </p:cBhvr>
                                      <p:to>
                                        <p:strVal val="visible"/>
                                      </p:to>
                                    </p:set>
                                    <p:animEffect transition="in" filter="fade">
                                      <p:cBhvr>
                                        <p:cTn id="14" dur="1000"/>
                                        <p:tgtEl>
                                          <p:spTgt spid="10243"/>
                                        </p:tgtEl>
                                      </p:cBhvr>
                                    </p:animEffect>
                                    <p:anim calcmode="lin" valueType="num">
                                      <p:cBhvr>
                                        <p:cTn id="15" dur="1000" fill="hold"/>
                                        <p:tgtEl>
                                          <p:spTgt spid="10243"/>
                                        </p:tgtEl>
                                        <p:attrNameLst>
                                          <p:attrName>ppt_x</p:attrName>
                                        </p:attrNameLst>
                                      </p:cBhvr>
                                      <p:tavLst>
                                        <p:tav tm="0">
                                          <p:val>
                                            <p:strVal val="#ppt_x"/>
                                          </p:val>
                                        </p:tav>
                                        <p:tav tm="100000">
                                          <p:val>
                                            <p:strVal val="#ppt_x"/>
                                          </p:val>
                                        </p:tav>
                                      </p:tavLst>
                                    </p:anim>
                                    <p:anim calcmode="lin" valueType="num">
                                      <p:cBhvr>
                                        <p:cTn id="16" dur="1000" fill="hold"/>
                                        <p:tgtEl>
                                          <p:spTgt spid="102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1265" name="文本框 4" title=""/>
          <p:cNvSpPr txBox="1"/>
          <p:nvPr/>
        </p:nvSpPr>
        <p:spPr>
          <a:xfrm>
            <a:off x="177800" y="404813"/>
            <a:ext cx="8774113" cy="4522788"/>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323850" hangingPunct="0">
              <a:lnSpc>
                <a:spcPct val="150000"/>
              </a:lnSpc>
            </a:pPr>
            <a:r>
              <a:rPr lang="en-US" altLang="zh-CN" sz="2400" b="1">
                <a:latin typeface="Times New Roman" pitchFamily="18" charset="0"/>
                <a:ea typeface="微软雅黑" charset="-122"/>
              </a:rPr>
              <a:t>3</a:t>
            </a:r>
            <a:r>
              <a:rPr lang="en-US" altLang="zh-CN" sz="2400" b="1" spc="-1100">
                <a:latin typeface="Times New Roman" pitchFamily="18" charset="0"/>
                <a:ea typeface="微软雅黑" charset="-122"/>
              </a:rPr>
              <a:t>．</a:t>
            </a:r>
            <a:r>
              <a:rPr lang="en-US" altLang="zh-CN" sz="2400" b="1">
                <a:latin typeface="Times New Roman" pitchFamily="18" charset="0"/>
                <a:ea typeface="微软雅黑" charset="-122"/>
              </a:rPr>
              <a:t>下列哪些制度保障了人民当家作主和各民族平等，并且是中国特色社会主义民主政治制度的组成部分（　　）</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①人民代表大会制度</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②中国共产党领导的多党合作和政治协商制度</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③民族区域自治制度</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④社会主义公有制</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A．①②③                B．②③④                  </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C．①②④                D．①②③④</a:t>
            </a:r>
            <a:endParaRPr lang="en-US" altLang="zh-CN" sz="2400" b="1">
              <a:solidFill>
                <a:srgbClr val="057ACA"/>
              </a:solidFill>
              <a:latin typeface="Times New Roman" pitchFamily="18" charset="0"/>
              <a:ea typeface="微软雅黑" charset="-122"/>
            </a:endParaRPr>
          </a:p>
        </p:txBody>
      </p:sp>
      <p:sp>
        <p:nvSpPr>
          <p:cNvPr id="11266" name="文本框 4" title=""/>
          <p:cNvSpPr txBox="1"/>
          <p:nvPr/>
        </p:nvSpPr>
        <p:spPr>
          <a:xfrm>
            <a:off x="250825" y="5445125"/>
            <a:ext cx="8775700"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a:solidFill>
                  <a:srgbClr val="FF0000"/>
                </a:solidFill>
                <a:latin typeface="Times New Roman" pitchFamily="18" charset="0"/>
                <a:ea typeface="黑体" pitchFamily="2" charset="-122"/>
              </a:rPr>
              <a:t>【答案】</a:t>
            </a:r>
            <a:r>
              <a:rPr lang="en-US" altLang="zh-CN" sz="2400">
                <a:latin typeface="Times New Roman" pitchFamily="18" charset="0"/>
              </a:rPr>
              <a:t>A</a:t>
            </a:r>
            <a:endParaRPr lang="en-US" altLang="zh-CN" sz="2400">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1000"/>
                                        <p:tgtEl>
                                          <p:spTgt spid="11266"/>
                                        </p:tgtEl>
                                      </p:cBhvr>
                                    </p:animEffect>
                                    <p:anim calcmode="lin" valueType="num">
                                      <p:cBhvr>
                                        <p:cTn id="8" dur="1000" fill="hold"/>
                                        <p:tgtEl>
                                          <p:spTgt spid="11266"/>
                                        </p:tgtEl>
                                        <p:attrNameLst>
                                          <p:attrName>ppt_x</p:attrName>
                                        </p:attrNameLst>
                                      </p:cBhvr>
                                      <p:tavLst>
                                        <p:tav tm="0">
                                          <p:val>
                                            <p:strVal val="#ppt_x"/>
                                          </p:val>
                                        </p:tav>
                                        <p:tav tm="100000">
                                          <p:val>
                                            <p:strVal val="#ppt_x"/>
                                          </p:val>
                                        </p:tav>
                                      </p:tavLst>
                                    </p:anim>
                                    <p:anim calcmode="lin" valueType="num">
                                      <p:cBhvr>
                                        <p:cTn id="9" dur="1000" fill="hold"/>
                                        <p:tgtEl>
                                          <p:spTgt spid="112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2289" name="文本框 4" title=""/>
          <p:cNvSpPr txBox="1"/>
          <p:nvPr/>
        </p:nvSpPr>
        <p:spPr>
          <a:xfrm>
            <a:off x="177800" y="260350"/>
            <a:ext cx="8774113" cy="5630863"/>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323850" hangingPunct="0">
              <a:lnSpc>
                <a:spcPct val="150000"/>
              </a:lnSpc>
            </a:pPr>
            <a:r>
              <a:rPr lang="en-US" altLang="zh-CN" sz="2400" b="1">
                <a:latin typeface="Times New Roman" pitchFamily="18" charset="0"/>
                <a:ea typeface="微软雅黑" charset="-122"/>
              </a:rPr>
              <a:t>4</a:t>
            </a:r>
            <a:r>
              <a:rPr lang="en-US" altLang="zh-CN" sz="2400" b="1" spc="-1100">
                <a:latin typeface="Times New Roman" pitchFamily="18" charset="0"/>
                <a:ea typeface="微软雅黑" charset="-122"/>
              </a:rPr>
              <a:t>．</a:t>
            </a:r>
            <a:r>
              <a:rPr lang="en-US" altLang="zh-CN" sz="2400" b="1">
                <a:latin typeface="Times New Roman" pitchFamily="18" charset="0"/>
                <a:ea typeface="微软雅黑" charset="-122"/>
              </a:rPr>
              <a:t>“西藏人民团结起来，驱逐帝国主义侵略势力出西藏，西藏人民回到中华人民共和国祖国大家庭中来；西藏地方政府积极协助人民解放军进入西藏，巩固国防；在中央人民政府统一领导下，西藏人民有实行民族区域自治的权利，……”这份文件的签署标志着（　　）</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A．祖国获得统一，各族人民实现了大团结</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B．西藏自治区的建立</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C．西藏人民完成民主改革和社会主义改造，广大农奴获得解放</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D．西藏和平解放，巩固新政权</a:t>
            </a:r>
            <a:endParaRPr lang="en-US" altLang="zh-CN" sz="2400" b="1">
              <a:solidFill>
                <a:srgbClr val="057ACA"/>
              </a:solidFill>
              <a:latin typeface="Times New Roman" pitchFamily="18" charset="0"/>
              <a:ea typeface="微软雅黑" charset="-122"/>
            </a:endParaRPr>
          </a:p>
        </p:txBody>
      </p:sp>
      <p:sp>
        <p:nvSpPr>
          <p:cNvPr id="12290" name="文本框 4" title=""/>
          <p:cNvSpPr txBox="1"/>
          <p:nvPr/>
        </p:nvSpPr>
        <p:spPr>
          <a:xfrm>
            <a:off x="250825" y="6021388"/>
            <a:ext cx="8775700"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a:solidFill>
                  <a:srgbClr val="FF0000"/>
                </a:solidFill>
                <a:latin typeface="Times New Roman" pitchFamily="18" charset="0"/>
                <a:ea typeface="黑体" pitchFamily="2" charset="-122"/>
              </a:rPr>
              <a:t>【答案】</a:t>
            </a:r>
            <a:r>
              <a:rPr lang="en-US" altLang="zh-CN" sz="2400">
                <a:latin typeface="Times New Roman" pitchFamily="18" charset="0"/>
              </a:rPr>
              <a:t>D</a:t>
            </a:r>
            <a:endParaRPr lang="en-US" altLang="zh-CN" sz="2400">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fade">
                                      <p:cBhvr>
                                        <p:cTn id="7" dur="1000"/>
                                        <p:tgtEl>
                                          <p:spTgt spid="12290"/>
                                        </p:tgtEl>
                                      </p:cBhvr>
                                    </p:animEffect>
                                    <p:anim calcmode="lin" valueType="num">
                                      <p:cBhvr>
                                        <p:cTn id="8" dur="1000" fill="hold"/>
                                        <p:tgtEl>
                                          <p:spTgt spid="12290"/>
                                        </p:tgtEl>
                                        <p:attrNameLst>
                                          <p:attrName>ppt_x</p:attrName>
                                        </p:attrNameLst>
                                      </p:cBhvr>
                                      <p:tavLst>
                                        <p:tav tm="0">
                                          <p:val>
                                            <p:strVal val="#ppt_x"/>
                                          </p:val>
                                        </p:tav>
                                        <p:tav tm="100000">
                                          <p:val>
                                            <p:strVal val="#ppt_x"/>
                                          </p:val>
                                        </p:tav>
                                      </p:tavLst>
                                    </p:anim>
                                    <p:anim calcmode="lin" valueType="num">
                                      <p:cBhvr>
                                        <p:cTn id="9" dur="1000" fill="hold"/>
                                        <p:tgtEl>
                                          <p:spTgt spid="1229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3313" name="文本框 4" title=""/>
          <p:cNvSpPr txBox="1"/>
          <p:nvPr/>
        </p:nvSpPr>
        <p:spPr>
          <a:xfrm>
            <a:off x="250825" y="260350"/>
            <a:ext cx="8775700" cy="2860675"/>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431800" hangingPunct="0">
              <a:lnSpc>
                <a:spcPct val="150000"/>
              </a:lnSpc>
            </a:pPr>
            <a:r>
              <a:rPr lang="en-US" altLang="zh-CN" sz="2400" b="1">
                <a:latin typeface="Times New Roman" pitchFamily="18" charset="0"/>
                <a:ea typeface="微软雅黑" charset="-122"/>
              </a:rPr>
              <a:t>5</a:t>
            </a:r>
            <a:r>
              <a:rPr lang="en-US" altLang="zh-CN" sz="2400" b="1" spc="-1400">
                <a:latin typeface="Times New Roman" pitchFamily="18" charset="0"/>
                <a:ea typeface="微软雅黑" charset="-122"/>
              </a:rPr>
              <a:t>．</a:t>
            </a:r>
            <a:r>
              <a:rPr lang="en-US" altLang="zh-CN" sz="2400" b="1">
                <a:latin typeface="Times New Roman" pitchFamily="18" charset="0"/>
                <a:ea typeface="微软雅黑" charset="-122"/>
              </a:rPr>
              <a:t>一年一度的“两会”，是我国政治生活中的大亊。“两会”指的是（　　）</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①全国人民代表大会                ②中国人民政治协商会议</a:t>
            </a:r>
            <a:endParaRPr lang="en-US" altLang="zh-CN" sz="2400" b="1">
              <a:latin typeface="Times New Roman" pitchFamily="18" charset="0"/>
              <a:ea typeface="微软雅黑" charset="-122"/>
            </a:endParaRPr>
          </a:p>
          <a:p>
            <a:pPr lvl="0" indent="431800" hangingPunct="0">
              <a:lnSpc>
                <a:spcPct val="150000"/>
              </a:lnSpc>
            </a:pPr>
            <a:r>
              <a:rPr lang="en-US" altLang="zh-CN" sz="2400" b="1">
                <a:latin typeface="Times New Roman" pitchFamily="18" charset="0"/>
                <a:ea typeface="微软雅黑" charset="-122"/>
              </a:rPr>
              <a:t>③全国妇女代表大会                ④中国共产党代表大会</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A．①②           B．①③            C．②③           D．②④</a:t>
            </a:r>
            <a:endParaRPr lang="en-US" altLang="zh-CN" sz="2400" b="1">
              <a:solidFill>
                <a:srgbClr val="057ACA"/>
              </a:solidFill>
              <a:latin typeface="Times New Roman" pitchFamily="18" charset="0"/>
              <a:ea typeface="微软雅黑" charset="-122"/>
            </a:endParaRPr>
          </a:p>
        </p:txBody>
      </p:sp>
      <p:sp>
        <p:nvSpPr>
          <p:cNvPr id="13314" name="文本框 4" title=""/>
          <p:cNvSpPr txBox="1"/>
          <p:nvPr/>
        </p:nvSpPr>
        <p:spPr>
          <a:xfrm>
            <a:off x="250825" y="3284538"/>
            <a:ext cx="8775700" cy="6461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a:solidFill>
                  <a:srgbClr val="FF0000"/>
                </a:solidFill>
                <a:latin typeface="Times New Roman" pitchFamily="18" charset="0"/>
                <a:ea typeface="黑体" pitchFamily="2" charset="-122"/>
              </a:rPr>
              <a:t>【答案】</a:t>
            </a:r>
            <a:r>
              <a:rPr lang="en-US" altLang="zh-CN" sz="2400">
                <a:latin typeface="Times New Roman" pitchFamily="18" charset="0"/>
              </a:rPr>
              <a:t>A</a:t>
            </a:r>
            <a:endParaRPr lang="en-US" altLang="zh-CN" sz="2400">
              <a:latin typeface="Times New Roman" pitchFamily="18" charset="0"/>
            </a:endParaRPr>
          </a:p>
        </p:txBody>
      </p:sp>
      <p:sp>
        <p:nvSpPr>
          <p:cNvPr id="13315" name="文本框 4" title=""/>
          <p:cNvSpPr txBox="1"/>
          <p:nvPr/>
        </p:nvSpPr>
        <p:spPr>
          <a:xfrm>
            <a:off x="323850" y="4005263"/>
            <a:ext cx="8774113" cy="2306637"/>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【解析】</a:t>
            </a:r>
            <a:r>
              <a:rPr lang="en-US" altLang="zh-CN" sz="2400" b="1">
                <a:latin typeface="Times New Roman" pitchFamily="18" charset="0"/>
                <a:ea typeface="微软雅黑" charset="-122"/>
              </a:rPr>
              <a:t>结合所学知识可知，一年一度的“两会”，是我国政治生活中的大事。“两会”指的是全国人民代表大会和中国人民政治协商会议召开的会议。它们都是政治生活中发扬社会主义民主的重要形式。</a:t>
            </a:r>
            <a:endParaRPr lang="en-US" altLang="zh-CN" sz="2400" b="1">
              <a:latin typeface="Times New Roman" pitchFamily="18" charset="0"/>
              <a:ea typeface="微软雅黑"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13315"/>
                                        </p:tgtEl>
                                        <p:attrNameLst>
                                          <p:attrName>style.visibility</p:attrName>
                                        </p:attrNameLst>
                                      </p:cBhvr>
                                      <p:to>
                                        <p:strVal val="visible"/>
                                      </p:to>
                                    </p:set>
                                    <p:animEffect transition="in" filter="fade">
                                      <p:cBhvr>
                                        <p:cTn id="14" dur="1000"/>
                                        <p:tgtEl>
                                          <p:spTgt spid="13315"/>
                                        </p:tgtEl>
                                      </p:cBhvr>
                                    </p:animEffect>
                                    <p:anim calcmode="lin" valueType="num">
                                      <p:cBhvr>
                                        <p:cTn id="15" dur="1000" fill="hold"/>
                                        <p:tgtEl>
                                          <p:spTgt spid="13315"/>
                                        </p:tgtEl>
                                        <p:attrNameLst>
                                          <p:attrName>ppt_x</p:attrName>
                                        </p:attrNameLst>
                                      </p:cBhvr>
                                      <p:tavLst>
                                        <p:tav tm="0">
                                          <p:val>
                                            <p:strVal val="#ppt_x"/>
                                          </p:val>
                                        </p:tav>
                                        <p:tav tm="100000">
                                          <p:val>
                                            <p:strVal val="#ppt_x"/>
                                          </p:val>
                                        </p:tav>
                                      </p:tavLst>
                                    </p:anim>
                                    <p:anim calcmode="lin" valueType="num">
                                      <p:cBhvr>
                                        <p:cTn id="16" dur="1000" fill="hold"/>
                                        <p:tgtEl>
                                          <p:spTgt spid="133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337" name="文本框 4" title=""/>
          <p:cNvSpPr txBox="1"/>
          <p:nvPr/>
        </p:nvSpPr>
        <p:spPr>
          <a:xfrm>
            <a:off x="250825" y="188913"/>
            <a:ext cx="8775700" cy="5076825"/>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431800" hangingPunct="0">
              <a:lnSpc>
                <a:spcPct val="150000"/>
              </a:lnSpc>
            </a:pPr>
            <a:r>
              <a:rPr lang="en-US" altLang="zh-CN" sz="2400" b="1">
                <a:latin typeface="Times New Roman" pitchFamily="18" charset="0"/>
                <a:ea typeface="微软雅黑" charset="-122"/>
              </a:rPr>
              <a:t>6</a:t>
            </a:r>
            <a:r>
              <a:rPr lang="en-US" altLang="zh-CN" sz="2400" b="1" spc="-1400">
                <a:latin typeface="Times New Roman" pitchFamily="18" charset="0"/>
                <a:ea typeface="微软雅黑" charset="-122"/>
              </a:rPr>
              <a:t>．</a:t>
            </a:r>
            <a:r>
              <a:rPr lang="en-US" altLang="zh-CN" sz="2400" b="1">
                <a:latin typeface="Times New Roman" pitchFamily="18" charset="0"/>
                <a:ea typeface="微软雅黑" charset="-122"/>
              </a:rPr>
              <a:t>1949年9月9日，历史学家陈植发表了《对北平各界代表会议的感想》，文中说，“解放后的北平，看不见打人的兵，看不见打洋车夫的警察”“看不见整天花天酒地的政府官吏”“这些虽只是表面的现象，却说明了政府实质上已有了根本的不同”。该文发表的背景是（　　）</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A．抗日战争即将取得胜利                          </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B．解放战争即将进入战略反攻</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C．中华人民共和国即将成立                      </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D．全国人民代表大会即将召开</a:t>
            </a:r>
            <a:endParaRPr lang="en-US" altLang="zh-CN" sz="2400" b="1">
              <a:solidFill>
                <a:srgbClr val="057ACA"/>
              </a:solidFill>
              <a:latin typeface="Times New Roman" pitchFamily="18" charset="0"/>
              <a:ea typeface="微软雅黑" charset="-122"/>
            </a:endParaRPr>
          </a:p>
        </p:txBody>
      </p:sp>
      <p:sp>
        <p:nvSpPr>
          <p:cNvPr id="14338" name="文本框 4" title=""/>
          <p:cNvSpPr txBox="1"/>
          <p:nvPr/>
        </p:nvSpPr>
        <p:spPr>
          <a:xfrm>
            <a:off x="106363" y="5589588"/>
            <a:ext cx="8775700"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【答案】</a:t>
            </a:r>
            <a:r>
              <a:rPr lang="en-US" altLang="zh-CN" sz="2400" b="1">
                <a:latin typeface="Times New Roman" pitchFamily="18" charset="0"/>
              </a:rPr>
              <a:t>C</a:t>
            </a:r>
            <a:endParaRPr lang="en-US" altLang="zh-CN"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5361" name="文本框 99" title=""/>
          <p:cNvSpPr txBox="1"/>
          <p:nvPr/>
        </p:nvSpPr>
        <p:spPr>
          <a:xfrm>
            <a:off x="395288" y="260350"/>
            <a:ext cx="8523287" cy="5075238"/>
          </a:xfrm>
          <a:prstGeom prst="rect">
            <a:avLst/>
          </a:prstGeom>
          <a:noFill/>
          <a:ln>
            <a:noFill/>
            <a:miter lim="800000"/>
          </a:ln>
        </p:spPr>
        <p:txBody>
          <a:bodyPr wrap="square"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00025" lvl="0" indent="-200025">
              <a:lnSpc>
                <a:spcPct val="150000"/>
              </a:lnSpc>
            </a:pPr>
            <a:r>
              <a:rPr lang="en-US" altLang="zh-CN" sz="2400" b="1">
                <a:latin typeface="微软雅黑" charset="-122"/>
                <a:ea typeface="微软雅黑" charset="-122"/>
              </a:rPr>
              <a:t>7</a:t>
            </a:r>
            <a:r>
              <a:rPr lang="zh-CN" altLang="zh-CN" sz="2400" b="1">
                <a:latin typeface="微软雅黑" charset="-122"/>
                <a:ea typeface="微软雅黑" charset="-122"/>
              </a:rPr>
              <a:t>．（</a:t>
            </a:r>
            <a:r>
              <a:rPr lang="en-US" altLang="zh-CN" sz="2400" b="1">
                <a:latin typeface="微软雅黑" charset="-122"/>
                <a:ea typeface="微软雅黑" charset="-122"/>
              </a:rPr>
              <a:t>2023</a:t>
            </a:r>
            <a:r>
              <a:rPr lang="zh-CN" altLang="zh-CN" sz="2400" b="1">
                <a:latin typeface="微软雅黑" charset="-122"/>
                <a:ea typeface="微软雅黑" charset="-122"/>
              </a:rPr>
              <a:t>·四川乐山·</a:t>
            </a:r>
            <a:r>
              <a:rPr lang="en-US" altLang="zh-CN" sz="2400" b="1">
                <a:latin typeface="微软雅黑" charset="-122"/>
                <a:ea typeface="微软雅黑" charset="-122"/>
              </a:rPr>
              <a:t>9</a:t>
            </a:r>
            <a:r>
              <a:rPr lang="zh-CN" altLang="zh-CN" sz="2400" b="1">
                <a:latin typeface="微软雅黑" charset="-122"/>
                <a:ea typeface="微软雅黑" charset="-122"/>
              </a:rPr>
              <a:t>）据某年《人民日报》报道：“当国旗图案在政协会议上通过后，许多机关、团体、学校、商号以至民宅，立即自发去订新式国旗。光永茂实业公司一家，三天就做了四千多面。包揽做国旗的新建被服厂各单位，连明连夜地赶，也还是不能满足顾客的要求。顾客们成排地挤在门前急着买，一定要想在十月一日中央人民政府成立盛典时挂出来，或挂的更早一些。”材料反映当时（　　）</a:t>
            </a:r>
            <a:endParaRPr lang="en-US" altLang="zh-CN" sz="2400" b="1">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．人民期盼新生政权</a:t>
            </a:r>
            <a:r>
              <a:rPr lang="en-US" altLang="zh-CN" sz="2400" b="1">
                <a:solidFill>
                  <a:srgbClr val="0070C0"/>
                </a:solidFill>
                <a:latin typeface="微软雅黑" charset="-122"/>
                <a:ea typeface="微软雅黑" charset="-122"/>
              </a:rPr>
              <a:t>                 B</a:t>
            </a:r>
            <a:r>
              <a:rPr lang="zh-CN" altLang="zh-CN" sz="2400" b="1">
                <a:solidFill>
                  <a:srgbClr val="0070C0"/>
                </a:solidFill>
                <a:latin typeface="微软雅黑" charset="-122"/>
                <a:ea typeface="微软雅黑" charset="-122"/>
              </a:rPr>
              <a:t>．土地改革已经完成</a:t>
            </a:r>
            <a:endParaRPr lang="en-US" altLang="zh-CN" sz="2400" b="1">
              <a:solidFill>
                <a:srgbClr val="0070C0"/>
              </a:solidFill>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．祖国大陆实现统一</a:t>
            </a:r>
            <a:r>
              <a:rPr lang="en-US" altLang="zh-CN" sz="2400" b="1">
                <a:solidFill>
                  <a:srgbClr val="0070C0"/>
                </a:solidFill>
                <a:latin typeface="微软雅黑" charset="-122"/>
                <a:ea typeface="微软雅黑" charset="-122"/>
              </a:rPr>
              <a:t>                 D</a:t>
            </a:r>
            <a:r>
              <a:rPr lang="zh-CN" altLang="zh-CN" sz="2400" b="1">
                <a:solidFill>
                  <a:srgbClr val="0070C0"/>
                </a:solidFill>
                <a:latin typeface="微软雅黑" charset="-122"/>
                <a:ea typeface="微软雅黑" charset="-122"/>
              </a:rPr>
              <a:t>．社会主义制度建立</a:t>
            </a:r>
            <a:endParaRPr lang="zh-CN" altLang="zh-CN" sz="2400" b="1">
              <a:solidFill>
                <a:srgbClr val="0070C0"/>
              </a:solidFill>
              <a:latin typeface="微软雅黑" charset="-122"/>
              <a:ea typeface="微软雅黑" charset="-122"/>
            </a:endParaRPr>
          </a:p>
          <a:p>
            <a:pPr marL="200025" lvl="0" indent="-200025">
              <a:lnSpc>
                <a:spcPct val="150000"/>
              </a:lnSpc>
            </a:pPr>
            <a:endParaRPr lang="zh-CN" altLang="zh-CN" sz="2400" b="1">
              <a:solidFill>
                <a:srgbClr val="0070C0"/>
              </a:solidFill>
              <a:latin typeface="微软雅黑" charset="-122"/>
              <a:ea typeface="微软雅黑" charset="-122"/>
            </a:endParaRPr>
          </a:p>
        </p:txBody>
      </p:sp>
      <p:sp>
        <p:nvSpPr>
          <p:cNvPr id="15362" name="文本框 1" title=""/>
          <p:cNvSpPr txBox="1"/>
          <p:nvPr/>
        </p:nvSpPr>
        <p:spPr>
          <a:xfrm>
            <a:off x="466725" y="5516563"/>
            <a:ext cx="4572000" cy="6461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00025" lvl="0" indent="-200025">
              <a:lnSpc>
                <a:spcPct val="150000"/>
              </a:lnSpc>
            </a:pPr>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A</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500" fill="hold"/>
                                        <p:tgtEl>
                                          <p:spTgt spid="15362"/>
                                        </p:tgtEl>
                                        <p:attrNameLst>
                                          <p:attrName>ppt_x</p:attrName>
                                        </p:attrNameLst>
                                      </p:cBhvr>
                                      <p:tavLst>
                                        <p:tav tm="0">
                                          <p:val>
                                            <p:strVal val="#ppt_x"/>
                                          </p:val>
                                        </p:tav>
                                        <p:tav tm="100000">
                                          <p:val>
                                            <p:strVal val="#ppt_x"/>
                                          </p:val>
                                        </p:tav>
                                      </p:tavLst>
                                    </p:anim>
                                    <p:anim calcmode="lin" valueType="num">
                                      <p:cBhvr additive="base">
                                        <p:cTn id="8" dur="500" fill="hold"/>
                                        <p:tgtEl>
                                          <p:spTgt spid="153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6385" name="文本框 99" title=""/>
          <p:cNvSpPr txBox="1"/>
          <p:nvPr/>
        </p:nvSpPr>
        <p:spPr>
          <a:xfrm>
            <a:off x="323850" y="317500"/>
            <a:ext cx="8575675" cy="83026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00025" lvl="0" indent="-200025"/>
            <a:r>
              <a:rPr lang="en-US" altLang="zh-CN" sz="2400" b="1">
                <a:latin typeface="微软雅黑" charset="-122"/>
                <a:ea typeface="微软雅黑" charset="-122"/>
              </a:rPr>
              <a:t>8</a:t>
            </a:r>
            <a:r>
              <a:rPr lang="zh-CN" altLang="zh-CN" sz="2400" b="1">
                <a:latin typeface="微软雅黑" charset="-122"/>
                <a:ea typeface="微软雅黑" charset="-122"/>
              </a:rPr>
              <a:t>．（</a:t>
            </a:r>
            <a:r>
              <a:rPr lang="en-US" altLang="zh-CN" sz="2400" b="1">
                <a:latin typeface="微软雅黑" charset="-122"/>
                <a:ea typeface="微软雅黑" charset="-122"/>
              </a:rPr>
              <a:t>2023</a:t>
            </a:r>
            <a:r>
              <a:rPr lang="zh-CN" altLang="zh-CN" sz="2400" b="1">
                <a:latin typeface="微软雅黑" charset="-122"/>
                <a:ea typeface="微软雅黑" charset="-122"/>
              </a:rPr>
              <a:t>·四川眉山·</a:t>
            </a:r>
            <a:r>
              <a:rPr lang="en-US" altLang="zh-CN" sz="2400" b="1">
                <a:latin typeface="微软雅黑" charset="-122"/>
                <a:ea typeface="微软雅黑" charset="-122"/>
              </a:rPr>
              <a:t>6</a:t>
            </a:r>
            <a:r>
              <a:rPr lang="zh-CN" altLang="zh-CN" sz="2400" b="1">
                <a:latin typeface="微软雅黑" charset="-122"/>
                <a:ea typeface="微软雅黑" charset="-122"/>
              </a:rPr>
              <a:t>）下图是人民日报</a:t>
            </a:r>
            <a:r>
              <a:rPr lang="en-US" altLang="zh-CN" sz="2400" b="1">
                <a:latin typeface="微软雅黑" charset="-122"/>
                <a:ea typeface="微软雅黑" charset="-122"/>
              </a:rPr>
              <a:t>1949</a:t>
            </a:r>
            <a:r>
              <a:rPr lang="zh-CN" altLang="zh-CN" sz="2400" b="1">
                <a:latin typeface="微软雅黑" charset="-122"/>
                <a:ea typeface="微软雅黑" charset="-122"/>
              </a:rPr>
              <a:t>年</a:t>
            </a:r>
            <a:r>
              <a:rPr lang="en-US" altLang="zh-CN" sz="2400" b="1">
                <a:latin typeface="微软雅黑" charset="-122"/>
                <a:ea typeface="微软雅黑" charset="-122"/>
              </a:rPr>
              <a:t>9</a:t>
            </a:r>
            <a:r>
              <a:rPr lang="zh-CN" altLang="zh-CN" sz="2400" b="1">
                <a:latin typeface="微软雅黑" charset="-122"/>
                <a:ea typeface="微软雅黑" charset="-122"/>
              </a:rPr>
              <a:t>月</a:t>
            </a:r>
            <a:r>
              <a:rPr lang="en-US" altLang="zh-CN" sz="2400" b="1">
                <a:latin typeface="微软雅黑" charset="-122"/>
                <a:ea typeface="微软雅黑" charset="-122"/>
              </a:rPr>
              <a:t>29</a:t>
            </a:r>
            <a:r>
              <a:rPr lang="zh-CN" altLang="zh-CN" sz="2400" b="1">
                <a:latin typeface="微软雅黑" charset="-122"/>
                <a:ea typeface="微软雅黑" charset="-122"/>
              </a:rPr>
              <a:t>日刊发的广告。这反映出当时（　　）</a:t>
            </a:r>
            <a:endParaRPr lang="zh-CN" altLang="en-US" sz="2400" b="1">
              <a:latin typeface="微软雅黑" charset="-122"/>
              <a:ea typeface="微软雅黑" charset="-122"/>
            </a:endParaRPr>
          </a:p>
        </p:txBody>
      </p:sp>
      <p:pic>
        <p:nvPicPr>
          <p:cNvPr id="16386" name="图片 1" title=""/>
          <p:cNvPicPr/>
          <p:nvPr/>
        </p:nvPicPr>
        <p:blipFill>
          <a:blip r:embed="rId2"/>
          <a:stretch>
            <a:fillRect/>
          </a:stretch>
        </p:blipFill>
        <p:spPr>
          <a:xfrm>
            <a:off x="250825" y="1179513"/>
            <a:ext cx="8461375" cy="3692525"/>
          </a:xfrm>
          <a:prstGeom prst="rect">
            <a:avLst/>
          </a:prstGeom>
          <a:noFill/>
          <a:ln>
            <a:noFill/>
            <a:miter lim="800000"/>
          </a:ln>
        </p:spPr>
      </p:pic>
      <p:sp>
        <p:nvSpPr>
          <p:cNvPr id="16387" name="文本框 100" title=""/>
          <p:cNvSpPr txBox="1"/>
          <p:nvPr/>
        </p:nvSpPr>
        <p:spPr>
          <a:xfrm>
            <a:off x="250825" y="5013325"/>
            <a:ext cx="8575675" cy="83026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．新生政权得到了人民拥护</a:t>
            </a:r>
            <a:r>
              <a:rPr lang="en-US" altLang="zh-CN" sz="2400" b="1">
                <a:solidFill>
                  <a:srgbClr val="0070C0"/>
                </a:solidFill>
                <a:latin typeface="微软雅黑" charset="-122"/>
                <a:ea typeface="微软雅黑" charset="-122"/>
              </a:rPr>
              <a:t> B</a:t>
            </a:r>
            <a:r>
              <a:rPr lang="zh-CN" altLang="zh-CN" sz="2400" b="1">
                <a:solidFill>
                  <a:srgbClr val="0070C0"/>
                </a:solidFill>
                <a:latin typeface="微软雅黑" charset="-122"/>
                <a:ea typeface="微软雅黑" charset="-122"/>
              </a:rPr>
              <a:t>．个体私营工商业发展迅速</a:t>
            </a:r>
            <a:endParaRPr lang="en-US" altLang="zh-CN" sz="2400" b="1">
              <a:solidFill>
                <a:srgbClr val="0070C0"/>
              </a:solidFill>
              <a:latin typeface="微软雅黑" charset="-122"/>
              <a:ea typeface="微软雅黑" charset="-122"/>
            </a:endParaRPr>
          </a:p>
          <a:p>
            <a:pPr lvl="0" algn="ctr"/>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．社会主义基本制度已建立</a:t>
            </a:r>
            <a:r>
              <a:rPr lang="en-US" altLang="zh-CN" sz="2400" b="1">
                <a:solidFill>
                  <a:srgbClr val="0070C0"/>
                </a:solidFill>
                <a:latin typeface="微软雅黑" charset="-122"/>
                <a:ea typeface="微软雅黑" charset="-122"/>
              </a:rPr>
              <a:t>   D</a:t>
            </a:r>
            <a:r>
              <a:rPr lang="zh-CN" altLang="zh-CN" sz="2400" b="1">
                <a:solidFill>
                  <a:srgbClr val="0070C0"/>
                </a:solidFill>
                <a:latin typeface="微软雅黑" charset="-122"/>
                <a:ea typeface="微软雅黑" charset="-122"/>
              </a:rPr>
              <a:t>．人民代表大会制度已确立</a:t>
            </a:r>
            <a:endParaRPr lang="zh-CN" altLang="zh-CN" sz="2400" b="1">
              <a:solidFill>
                <a:srgbClr val="0070C0"/>
              </a:solidFill>
              <a:latin typeface="微软雅黑" charset="-122"/>
              <a:ea typeface="微软雅黑" charset="-122"/>
            </a:endParaRPr>
          </a:p>
        </p:txBody>
      </p:sp>
      <p:sp>
        <p:nvSpPr>
          <p:cNvPr id="16388" name="文本框 2" title=""/>
          <p:cNvSpPr txBox="1"/>
          <p:nvPr/>
        </p:nvSpPr>
        <p:spPr>
          <a:xfrm>
            <a:off x="395288" y="5983288"/>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A</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388"/>
                                        </p:tgtEl>
                                        <p:attrNameLst>
                                          <p:attrName>style.visibility</p:attrName>
                                        </p:attrNameLst>
                                      </p:cBhvr>
                                      <p:to>
                                        <p:strVal val="visible"/>
                                      </p:to>
                                    </p:set>
                                    <p:anim calcmode="lin" valueType="num">
                                      <p:cBhvr additive="base">
                                        <p:cTn id="7" dur="500" fill="hold"/>
                                        <p:tgtEl>
                                          <p:spTgt spid="16388"/>
                                        </p:tgtEl>
                                        <p:attrNameLst>
                                          <p:attrName>ppt_x</p:attrName>
                                        </p:attrNameLst>
                                      </p:cBhvr>
                                      <p:tavLst>
                                        <p:tav tm="0">
                                          <p:val>
                                            <p:strVal val="#ppt_x"/>
                                          </p:val>
                                        </p:tav>
                                        <p:tav tm="100000">
                                          <p:val>
                                            <p:strVal val="#ppt_x"/>
                                          </p:val>
                                        </p:tav>
                                      </p:tavLst>
                                    </p:anim>
                                    <p:anim calcmode="lin" valueType="num">
                                      <p:cBhvr additive="base">
                                        <p:cTn id="8" dur="500" fill="hold"/>
                                        <p:tgtEl>
                                          <p:spTgt spid="163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409" name="文本框 100" title=""/>
          <p:cNvSpPr txBox="1"/>
          <p:nvPr/>
        </p:nvSpPr>
        <p:spPr>
          <a:xfrm>
            <a:off x="323850" y="331788"/>
            <a:ext cx="8493125" cy="396875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00025" lvl="0" indent="-200025">
              <a:lnSpc>
                <a:spcPct val="150000"/>
              </a:lnSpc>
            </a:pPr>
            <a:r>
              <a:rPr lang="en-US" altLang="zh-CN" sz="2400" b="1">
                <a:latin typeface="微软雅黑" charset="-122"/>
                <a:ea typeface="微软雅黑" charset="-122"/>
              </a:rPr>
              <a:t>9</a:t>
            </a:r>
            <a:r>
              <a:rPr lang="zh-CN" altLang="zh-CN" sz="2400" b="1">
                <a:latin typeface="微软雅黑" charset="-122"/>
                <a:ea typeface="微软雅黑" charset="-122"/>
              </a:rPr>
              <a:t>．（</a:t>
            </a:r>
            <a:r>
              <a:rPr lang="en-US" altLang="zh-CN" sz="2400" b="1">
                <a:latin typeface="微软雅黑" charset="-122"/>
                <a:ea typeface="微软雅黑" charset="-122"/>
              </a:rPr>
              <a:t>2022</a:t>
            </a:r>
            <a:r>
              <a:rPr lang="zh-CN" altLang="zh-CN" sz="2400" b="1">
                <a:latin typeface="微软雅黑" charset="-122"/>
                <a:ea typeface="微软雅黑" charset="-122"/>
              </a:rPr>
              <a:t>·山东滨州·</a:t>
            </a:r>
            <a:r>
              <a:rPr lang="en-US" altLang="zh-CN" sz="2400" b="1">
                <a:latin typeface="微软雅黑" charset="-122"/>
                <a:ea typeface="微软雅黑" charset="-122"/>
              </a:rPr>
              <a:t>15</a:t>
            </a:r>
            <a:r>
              <a:rPr lang="zh-CN" altLang="zh-CN" sz="2400" b="1">
                <a:latin typeface="微软雅黑" charset="-122"/>
                <a:ea typeface="微软雅黑" charset="-122"/>
              </a:rPr>
              <a:t>）“这是中国有史以来最伟大的事件，也是二十世纪世界最伟大的事件之一。它标志着中国已从半殖民地半封建社会进入新民主主义社会，开始了向社会主义社会的过渡时期，中国历史揭开了新的篇章，”文中高度盛赞的事件是（　　）</a:t>
            </a:r>
            <a:endParaRPr lang="en-US" altLang="zh-CN" sz="2400" b="1">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．中国共产党的建立</a:t>
            </a:r>
            <a:r>
              <a:rPr lang="en-US" altLang="zh-CN" sz="2400" b="1">
                <a:solidFill>
                  <a:srgbClr val="0070C0"/>
                </a:solidFill>
                <a:latin typeface="微软雅黑" charset="-122"/>
                <a:ea typeface="微软雅黑" charset="-122"/>
              </a:rPr>
              <a:t>                 B</a:t>
            </a:r>
            <a:r>
              <a:rPr lang="zh-CN" altLang="zh-CN" sz="2400" b="1">
                <a:solidFill>
                  <a:srgbClr val="0070C0"/>
                </a:solidFill>
                <a:latin typeface="微软雅黑" charset="-122"/>
                <a:ea typeface="微软雅黑" charset="-122"/>
              </a:rPr>
              <a:t>．抗日战争的胜利</a:t>
            </a:r>
            <a:endParaRPr lang="en-US" altLang="zh-CN" sz="2400" b="1">
              <a:solidFill>
                <a:srgbClr val="0070C0"/>
              </a:solidFill>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．中华人民共和国的成立</a:t>
            </a:r>
            <a:r>
              <a:rPr lang="en-US" altLang="zh-CN" sz="2400" b="1">
                <a:solidFill>
                  <a:srgbClr val="0070C0"/>
                </a:solidFill>
                <a:latin typeface="微软雅黑" charset="-122"/>
                <a:ea typeface="微软雅黑" charset="-122"/>
              </a:rPr>
              <a:t>             D</a:t>
            </a:r>
            <a:r>
              <a:rPr lang="zh-CN" altLang="zh-CN" sz="2400" b="1">
                <a:solidFill>
                  <a:srgbClr val="0070C0"/>
                </a:solidFill>
                <a:latin typeface="微软雅黑" charset="-122"/>
                <a:ea typeface="微软雅黑" charset="-122"/>
              </a:rPr>
              <a:t>．三大改造的基本完成</a:t>
            </a:r>
            <a:endParaRPr lang="zh-CN" altLang="zh-CN" sz="2400" b="1">
              <a:solidFill>
                <a:srgbClr val="0070C0"/>
              </a:solidFill>
              <a:latin typeface="微软雅黑" charset="-122"/>
              <a:ea typeface="微软雅黑" charset="-122"/>
            </a:endParaRPr>
          </a:p>
        </p:txBody>
      </p:sp>
      <p:sp>
        <p:nvSpPr>
          <p:cNvPr id="17410" name="文本框 1" title=""/>
          <p:cNvSpPr txBox="1"/>
          <p:nvPr/>
        </p:nvSpPr>
        <p:spPr>
          <a:xfrm>
            <a:off x="466725" y="4652963"/>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C</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 calcmode="lin" valueType="num">
                                      <p:cBhvr additive="base">
                                        <p:cTn id="7" dur="500" fill="hold"/>
                                        <p:tgtEl>
                                          <p:spTgt spid="17410"/>
                                        </p:tgtEl>
                                        <p:attrNameLst>
                                          <p:attrName>ppt_x</p:attrName>
                                        </p:attrNameLst>
                                      </p:cBhvr>
                                      <p:tavLst>
                                        <p:tav tm="0">
                                          <p:val>
                                            <p:strVal val="#ppt_x"/>
                                          </p:val>
                                        </p:tav>
                                        <p:tav tm="100000">
                                          <p:val>
                                            <p:strVal val="#ppt_x"/>
                                          </p:val>
                                        </p:tav>
                                      </p:tavLst>
                                    </p:anim>
                                    <p:anim calcmode="lin" valueType="num">
                                      <p:cBhvr additive="base">
                                        <p:cTn id="8" dur="500" fill="hold"/>
                                        <p:tgtEl>
                                          <p:spTgt spid="174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8433" name="文本框 100" title=""/>
          <p:cNvSpPr txBox="1"/>
          <p:nvPr/>
        </p:nvSpPr>
        <p:spPr>
          <a:xfrm>
            <a:off x="323850" y="404813"/>
            <a:ext cx="8512175" cy="396875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00025" lvl="0" indent="-200025">
              <a:lnSpc>
                <a:spcPct val="150000"/>
              </a:lnSpc>
            </a:pPr>
            <a:r>
              <a:rPr lang="en-US" altLang="zh-CN" sz="2400" b="1">
                <a:latin typeface="微软雅黑" charset="-122"/>
                <a:ea typeface="微软雅黑" charset="-122"/>
              </a:rPr>
              <a:t>10</a:t>
            </a:r>
            <a:r>
              <a:rPr lang="zh-CN" altLang="zh-CN" sz="2400" b="1">
                <a:latin typeface="微软雅黑" charset="-122"/>
                <a:ea typeface="微软雅黑" charset="-122"/>
              </a:rPr>
              <a:t>．（</a:t>
            </a:r>
            <a:r>
              <a:rPr lang="en-US" altLang="zh-CN" sz="2400" b="1">
                <a:latin typeface="微软雅黑" charset="-122"/>
                <a:ea typeface="微软雅黑" charset="-122"/>
              </a:rPr>
              <a:t>2022</a:t>
            </a:r>
            <a:r>
              <a:rPr lang="zh-CN" altLang="zh-CN" sz="2400" b="1">
                <a:latin typeface="微软雅黑" charset="-122"/>
                <a:ea typeface="微软雅黑" charset="-122"/>
              </a:rPr>
              <a:t>·辽宁营口·</a:t>
            </a:r>
            <a:r>
              <a:rPr lang="en-US" altLang="zh-CN" sz="2400" b="1">
                <a:latin typeface="微软雅黑" charset="-122"/>
                <a:ea typeface="微软雅黑" charset="-122"/>
              </a:rPr>
              <a:t>11</a:t>
            </a:r>
            <a:r>
              <a:rPr lang="zh-CN" altLang="zh-CN" sz="2400" b="1">
                <a:latin typeface="微软雅黑" charset="-122"/>
                <a:ea typeface="微软雅黑" charset="-122"/>
              </a:rPr>
              <a:t>）五星红旗的象征意义是：红色象征革命，旗上的五颗五角星象征着中国共产党领导下的革命人民大团结。将五星红旗确定为国旗的会议是（　　）</a:t>
            </a:r>
            <a:endParaRPr lang="en-US" altLang="zh-CN" sz="2400" b="1">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．第一届全国人民代表大会</a:t>
            </a:r>
            <a:endParaRPr lang="en-US" altLang="zh-CN" sz="2400" b="1">
              <a:solidFill>
                <a:srgbClr val="0070C0"/>
              </a:solidFill>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B</a:t>
            </a:r>
            <a:r>
              <a:rPr lang="zh-CN" altLang="zh-CN" sz="2400" b="1">
                <a:solidFill>
                  <a:srgbClr val="0070C0"/>
                </a:solidFill>
                <a:latin typeface="微软雅黑" charset="-122"/>
                <a:ea typeface="微软雅黑" charset="-122"/>
              </a:rPr>
              <a:t>．中国共产党第八次全国代表大会</a:t>
            </a:r>
            <a:endParaRPr lang="en-US" altLang="zh-CN" sz="2400" b="1">
              <a:solidFill>
                <a:srgbClr val="0070C0"/>
              </a:solidFill>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．中国共产党七届二中全会</a:t>
            </a:r>
            <a:endParaRPr lang="en-US" altLang="zh-CN" sz="2400" b="1">
              <a:solidFill>
                <a:srgbClr val="0070C0"/>
              </a:solidFill>
              <a:latin typeface="微软雅黑" charset="-122"/>
              <a:ea typeface="微软雅黑" charset="-122"/>
            </a:endParaRPr>
          </a:p>
          <a:p>
            <a:pPr marL="200025" lvl="0" indent="-200025">
              <a:lnSpc>
                <a:spcPct val="150000"/>
              </a:lnSpc>
            </a:pPr>
            <a:r>
              <a:rPr lang="en-US" altLang="zh-CN" sz="2400" b="1">
                <a:solidFill>
                  <a:srgbClr val="0070C0"/>
                </a:solidFill>
                <a:latin typeface="微软雅黑" charset="-122"/>
                <a:ea typeface="微软雅黑" charset="-122"/>
              </a:rPr>
              <a:t>D</a:t>
            </a:r>
            <a:r>
              <a:rPr lang="zh-CN" altLang="zh-CN" sz="2400" b="1">
                <a:solidFill>
                  <a:srgbClr val="0070C0"/>
                </a:solidFill>
                <a:latin typeface="微软雅黑" charset="-122"/>
                <a:ea typeface="微软雅黑" charset="-122"/>
              </a:rPr>
              <a:t>．中国人民政治协商会议第一届全体会议</a:t>
            </a:r>
            <a:endParaRPr lang="zh-CN" altLang="zh-CN" sz="2400" b="1">
              <a:solidFill>
                <a:srgbClr val="0070C0"/>
              </a:solidFill>
              <a:latin typeface="微软雅黑" charset="-122"/>
              <a:ea typeface="微软雅黑" charset="-122"/>
            </a:endParaRPr>
          </a:p>
        </p:txBody>
      </p:sp>
      <p:sp>
        <p:nvSpPr>
          <p:cNvPr id="18434" name="文本框 1" title=""/>
          <p:cNvSpPr txBox="1"/>
          <p:nvPr/>
        </p:nvSpPr>
        <p:spPr>
          <a:xfrm>
            <a:off x="468313" y="4508500"/>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D</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500" fill="hold"/>
                                        <p:tgtEl>
                                          <p:spTgt spid="18434"/>
                                        </p:tgtEl>
                                        <p:attrNameLst>
                                          <p:attrName>ppt_x</p:attrName>
                                        </p:attrNameLst>
                                      </p:cBhvr>
                                      <p:tavLst>
                                        <p:tav tm="0">
                                          <p:val>
                                            <p:strVal val="#ppt_x"/>
                                          </p:val>
                                        </p:tav>
                                        <p:tav tm="100000">
                                          <p:val>
                                            <p:strVal val="#ppt_x"/>
                                          </p:val>
                                        </p:tav>
                                      </p:tavLst>
                                    </p:anim>
                                    <p:anim calcmode="lin" valueType="num">
                                      <p:cBhvr additive="base">
                                        <p:cTn id="8"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9457" name="文本框 100" title=""/>
          <p:cNvSpPr txBox="1"/>
          <p:nvPr/>
        </p:nvSpPr>
        <p:spPr>
          <a:xfrm>
            <a:off x="250825" y="260350"/>
            <a:ext cx="8691563" cy="2671763"/>
          </a:xfrm>
          <a:prstGeom prst="rect">
            <a:avLst/>
          </a:prstGeom>
          <a:no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66700" lvl="0" indent="-266700"/>
            <a:r>
              <a:rPr lang="en-US" altLang="zh-CN" sz="2400" b="1">
                <a:latin typeface="微软雅黑" charset="-122"/>
                <a:ea typeface="微软雅黑" charset="-122"/>
              </a:rPr>
              <a:t>11</a:t>
            </a:r>
            <a:r>
              <a:rPr lang="zh-CN" altLang="zh-CN" sz="2400" b="1">
                <a:latin typeface="微软雅黑" charset="-122"/>
                <a:ea typeface="微软雅黑" charset="-122"/>
              </a:rPr>
              <a:t>．（</a:t>
            </a:r>
            <a:r>
              <a:rPr lang="en-US" altLang="zh-CN" sz="2400" b="1">
                <a:latin typeface="微软雅黑" charset="-122"/>
                <a:ea typeface="微软雅黑" charset="-122"/>
              </a:rPr>
              <a:t>2022</a:t>
            </a:r>
            <a:r>
              <a:rPr lang="zh-CN" altLang="zh-CN" sz="2400" b="1">
                <a:latin typeface="微软雅黑" charset="-122"/>
                <a:ea typeface="微软雅黑" charset="-122"/>
              </a:rPr>
              <a:t>·山东东营·</a:t>
            </a:r>
            <a:r>
              <a:rPr lang="en-US" altLang="zh-CN" sz="2400" b="1">
                <a:latin typeface="微软雅黑" charset="-122"/>
                <a:ea typeface="微软雅黑" charset="-122"/>
              </a:rPr>
              <a:t>14</a:t>
            </a:r>
            <a:r>
              <a:rPr lang="zh-CN" altLang="zh-CN" sz="2400" b="1">
                <a:latin typeface="微软雅黑" charset="-122"/>
                <a:ea typeface="微软雅黑" charset="-122"/>
              </a:rPr>
              <a:t>）</a:t>
            </a:r>
            <a:r>
              <a:rPr lang="en-US" altLang="zh-CN" sz="2400" b="1">
                <a:latin typeface="微软雅黑" charset="-122"/>
                <a:ea typeface="微软雅黑" charset="-122"/>
              </a:rPr>
              <a:t>1949</a:t>
            </a:r>
            <a:r>
              <a:rPr lang="zh-CN" altLang="zh-CN" sz="2400" b="1">
                <a:latin typeface="微软雅黑" charset="-122"/>
                <a:ea typeface="微软雅黑" charset="-122"/>
              </a:rPr>
              <a:t>年</a:t>
            </a:r>
            <a:r>
              <a:rPr lang="en-US" altLang="zh-CN" sz="2400" b="1">
                <a:latin typeface="微软雅黑" charset="-122"/>
                <a:ea typeface="微软雅黑" charset="-122"/>
              </a:rPr>
              <a:t>9</a:t>
            </a:r>
            <a:r>
              <a:rPr lang="zh-CN" altLang="zh-CN" sz="2400" b="1">
                <a:latin typeface="微软雅黑" charset="-122"/>
                <a:ea typeface="微软雅黑" charset="-122"/>
              </a:rPr>
              <a:t>月，中国人民政治协商会议第一届全体会议在北平隆重召开。下列哪一图片所示内容是本次会议上决定的？（　　）</a:t>
            </a:r>
            <a:endParaRPr lang="zh-CN" altLang="en-US" sz="2400" b="1">
              <a:latin typeface="微软雅黑" charset="-122"/>
              <a:ea typeface="微软雅黑" charset="-122"/>
            </a:endParaRPr>
          </a:p>
        </p:txBody>
      </p:sp>
      <p:graphicFrame>
        <p:nvGraphicFramePr>
          <p:cNvPr id="19458" name="表格 19457" title=""/>
          <p:cNvGraphicFramePr>
            <a:graphicFrameLocks noGrp="1"/>
          </p:cNvGraphicFramePr>
          <p:nvPr/>
        </p:nvGraphicFramePr>
        <p:xfrm>
          <a:off x="250825" y="1484312"/>
          <a:ext cx="8623300" cy="3444875"/>
        </p:xfrm>
        <a:graphic>
          <a:graphicData uri="http://schemas.openxmlformats.org/drawingml/2006/table">
            <a:tbl>
              <a:tblPr/>
              <a:tblGrid>
                <a:gridCol w="1758950"/>
                <a:gridCol w="2216150"/>
                <a:gridCol w="2216150"/>
                <a:gridCol w="2432050"/>
              </a:tblGrid>
              <a:tr h="3444875">
                <a:tc>
                  <a:txBody>
                    <a:bodyPr vert="horz" wrap="square" lIns="75564" tIns="0" rIns="75564"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en-US" altLang="zh-CN" sz="2400" b="1">
                          <a:solidFill>
                            <a:srgbClr val="0070C0"/>
                          </a:solidFill>
                          <a:latin typeface="微软雅黑" charset="-122"/>
                          <a:ea typeface="微软雅黑" charset="-122"/>
                        </a:rPr>
                        <a:t> A中国共产党党旗</a:t>
                      </a:r>
                      <a:endParaRPr lang="en-US" altLang="zh-CN" sz="2400" b="1">
                        <a:solidFill>
                          <a:srgbClr val="0070C0"/>
                        </a:solidFill>
                        <a:latin typeface="微软雅黑" charset="-122"/>
                        <a:ea typeface="微软雅黑" charset="-122"/>
                      </a:endParaRPr>
                    </a:p>
                  </a:txBody>
                  <a:tcPr marL="75564" marR="75564" marT="0" marB="0" anchor="ctr">
                    <a:lnL w="12700">
                      <a:solidFill>
                        <a:srgbClr val="080000"/>
                      </a:solidFill>
                      <a:miter lim="800000"/>
                    </a:lnL>
                    <a:lnR w="12700">
                      <a:solidFill>
                        <a:srgbClr val="080000"/>
                      </a:solidFill>
                      <a:miter lim="800000"/>
                    </a:lnR>
                    <a:lnT w="12700">
                      <a:solidFill>
                        <a:srgbClr val="080000"/>
                      </a:solidFill>
                      <a:miter lim="800000"/>
                    </a:lnT>
                    <a:lnB w="12700">
                      <a:solidFill>
                        <a:srgbClr val="080000"/>
                      </a:solidFill>
                      <a:miter lim="800000"/>
                    </a:lnB>
                    <a:noFill/>
                  </a:tcPr>
                </a:tc>
                <a:tc>
                  <a:txBody>
                    <a:bodyPr vert="horz" wrap="square" lIns="75564" tIns="0" rIns="75564"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en-US" altLang="zh-CN" sz="2400" b="1">
                          <a:solidFill>
                            <a:srgbClr val="0070C0"/>
                          </a:solidFill>
                          <a:latin typeface="微软雅黑" charset="-122"/>
                          <a:ea typeface="微软雅黑" charset="-122"/>
                        </a:rPr>
                        <a:t> B中华人民共和国国旗</a:t>
                      </a:r>
                      <a:endParaRPr lang="en-US" altLang="zh-CN" sz="2400" b="1">
                        <a:solidFill>
                          <a:srgbClr val="0070C0"/>
                        </a:solidFill>
                        <a:latin typeface="微软雅黑" charset="-122"/>
                        <a:ea typeface="微软雅黑" charset="-122"/>
                      </a:endParaRPr>
                    </a:p>
                  </a:txBody>
                  <a:tcPr marL="75564" marR="75564" marT="0" marB="0" anchor="ctr">
                    <a:lnL w="12700">
                      <a:solidFill>
                        <a:srgbClr val="080000"/>
                      </a:solidFill>
                      <a:miter lim="800000"/>
                    </a:lnL>
                    <a:lnR w="12700">
                      <a:solidFill>
                        <a:srgbClr val="080000"/>
                      </a:solidFill>
                      <a:miter lim="800000"/>
                    </a:lnR>
                    <a:lnT w="12700">
                      <a:solidFill>
                        <a:srgbClr val="080000"/>
                      </a:solidFill>
                      <a:miter lim="800000"/>
                    </a:lnT>
                    <a:lnB w="12700">
                      <a:solidFill>
                        <a:srgbClr val="080000"/>
                      </a:solidFill>
                      <a:miter lim="800000"/>
                    </a:lnB>
                    <a:noFill/>
                  </a:tcPr>
                </a:tc>
                <a:tc>
                  <a:txBody>
                    <a:bodyPr vert="horz" wrap="square" lIns="75564" tIns="0" rIns="75564"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en-US" altLang="zh-CN" sz="2400" b="1">
                          <a:solidFill>
                            <a:srgbClr val="0070C0"/>
                          </a:solidFill>
                          <a:latin typeface="微软雅黑" charset="-122"/>
                          <a:ea typeface="微软雅黑" charset="-122"/>
                        </a:rPr>
                        <a:t> C中华人民共和国国徽</a:t>
                      </a:r>
                      <a:endParaRPr lang="en-US" altLang="zh-CN" sz="2400" b="1">
                        <a:solidFill>
                          <a:srgbClr val="0070C0"/>
                        </a:solidFill>
                        <a:latin typeface="微软雅黑" charset="-122"/>
                        <a:ea typeface="微软雅黑" charset="-122"/>
                      </a:endParaRPr>
                    </a:p>
                  </a:txBody>
                  <a:tcPr marL="75564" marR="75564" marT="0" marB="0" anchor="ctr">
                    <a:lnL w="12700">
                      <a:solidFill>
                        <a:srgbClr val="080000"/>
                      </a:solidFill>
                      <a:miter lim="800000"/>
                    </a:lnL>
                    <a:lnR w="12700">
                      <a:solidFill>
                        <a:srgbClr val="080000"/>
                      </a:solidFill>
                      <a:miter lim="800000"/>
                    </a:lnR>
                    <a:lnT w="12700">
                      <a:solidFill>
                        <a:srgbClr val="080000"/>
                      </a:solidFill>
                      <a:miter lim="800000"/>
                    </a:lnT>
                    <a:lnB w="12700">
                      <a:solidFill>
                        <a:srgbClr val="080000"/>
                      </a:solidFill>
                      <a:miter lim="800000"/>
                    </a:lnB>
                    <a:noFill/>
                  </a:tcPr>
                </a:tc>
                <a:tc>
                  <a:txBody>
                    <a:bodyPr vert="horz" wrap="square" lIns="75564" tIns="0" rIns="75564" bIns="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en-US" altLang="zh-CN" sz="2400" b="1">
                          <a:solidFill>
                            <a:srgbClr val="0070C0"/>
                          </a:solidFill>
                          <a:latin typeface="微软雅黑" charset="-122"/>
                          <a:ea typeface="微软雅黑" charset="-122"/>
                        </a:rPr>
                        <a:t> D《中华人民共和国宪法》</a:t>
                      </a:r>
                      <a:endParaRPr lang="en-US" altLang="zh-CN" sz="2400" b="1">
                        <a:solidFill>
                          <a:srgbClr val="0070C0"/>
                        </a:solidFill>
                        <a:latin typeface="微软雅黑" charset="-122"/>
                        <a:ea typeface="微软雅黑" charset="-122"/>
                      </a:endParaRPr>
                    </a:p>
                  </a:txBody>
                  <a:tcPr marL="75564" marR="75564" marT="0" marB="0" anchor="ctr">
                    <a:lnL w="12700">
                      <a:solidFill>
                        <a:srgbClr val="080000"/>
                      </a:solidFill>
                      <a:miter lim="800000"/>
                    </a:lnL>
                    <a:lnR w="12700">
                      <a:solidFill>
                        <a:srgbClr val="080000"/>
                      </a:solidFill>
                      <a:miter lim="800000"/>
                    </a:lnR>
                    <a:lnT w="12700">
                      <a:solidFill>
                        <a:srgbClr val="080000"/>
                      </a:solidFill>
                      <a:miter lim="800000"/>
                    </a:lnT>
                    <a:lnB w="12700">
                      <a:solidFill>
                        <a:srgbClr val="080000"/>
                      </a:solidFill>
                      <a:miter lim="800000"/>
                    </a:lnB>
                    <a:noFill/>
                  </a:tcPr>
                </a:tc>
              </a:tr>
            </a:tbl>
          </a:graphicData>
        </a:graphic>
      </p:graphicFrame>
      <p:pic>
        <p:nvPicPr>
          <p:cNvPr id="19470" name="图片 2" title=""/>
          <p:cNvPicPr/>
          <p:nvPr/>
        </p:nvPicPr>
        <p:blipFill>
          <a:blip r:embed="rId2"/>
          <a:stretch>
            <a:fillRect/>
          </a:stretch>
        </p:blipFill>
        <p:spPr>
          <a:xfrm>
            <a:off x="323850" y="1555750"/>
            <a:ext cx="1512888" cy="1195388"/>
          </a:xfrm>
          <a:prstGeom prst="rect">
            <a:avLst/>
          </a:prstGeom>
          <a:noFill/>
          <a:ln>
            <a:noFill/>
            <a:miter lim="800000"/>
          </a:ln>
        </p:spPr>
      </p:pic>
      <p:pic>
        <p:nvPicPr>
          <p:cNvPr id="19471" name="图片 3" title=""/>
          <p:cNvPicPr/>
          <p:nvPr/>
        </p:nvPicPr>
        <p:blipFill>
          <a:blip r:embed="rId3"/>
          <a:stretch>
            <a:fillRect/>
          </a:stretch>
        </p:blipFill>
        <p:spPr>
          <a:xfrm>
            <a:off x="2124075" y="1555750"/>
            <a:ext cx="1946275" cy="1177925"/>
          </a:xfrm>
          <a:prstGeom prst="rect">
            <a:avLst/>
          </a:prstGeom>
          <a:noFill/>
          <a:ln>
            <a:noFill/>
            <a:miter lim="800000"/>
          </a:ln>
        </p:spPr>
      </p:pic>
      <p:pic>
        <p:nvPicPr>
          <p:cNvPr id="19472" name="图片 4" title=""/>
          <p:cNvPicPr/>
          <p:nvPr/>
        </p:nvPicPr>
        <p:blipFill>
          <a:blip r:embed="rId4"/>
          <a:stretch>
            <a:fillRect/>
          </a:stretch>
        </p:blipFill>
        <p:spPr>
          <a:xfrm>
            <a:off x="4572000" y="1628775"/>
            <a:ext cx="1441450" cy="1092200"/>
          </a:xfrm>
          <a:prstGeom prst="rect">
            <a:avLst/>
          </a:prstGeom>
          <a:noFill/>
          <a:ln>
            <a:noFill/>
            <a:miter lim="800000"/>
          </a:ln>
        </p:spPr>
      </p:pic>
      <p:pic>
        <p:nvPicPr>
          <p:cNvPr id="19473" name="图片 5" title=""/>
          <p:cNvPicPr/>
          <p:nvPr/>
        </p:nvPicPr>
        <p:blipFill>
          <a:blip r:embed="rId5"/>
          <a:stretch>
            <a:fillRect/>
          </a:stretch>
        </p:blipFill>
        <p:spPr>
          <a:xfrm>
            <a:off x="6892925" y="1592263"/>
            <a:ext cx="1376363" cy="1158875"/>
          </a:xfrm>
          <a:prstGeom prst="rect">
            <a:avLst/>
          </a:prstGeom>
          <a:noFill/>
          <a:ln>
            <a:noFill/>
            <a:miter lim="800000"/>
          </a:ln>
        </p:spPr>
      </p:pic>
      <p:sp>
        <p:nvSpPr>
          <p:cNvPr id="19474" name="文本框 6" title=""/>
          <p:cNvSpPr txBox="1"/>
          <p:nvPr/>
        </p:nvSpPr>
        <p:spPr>
          <a:xfrm>
            <a:off x="323850" y="5372100"/>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B</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9474"/>
                                        </p:tgtEl>
                                        <p:attrNameLst>
                                          <p:attrName>style.visibility</p:attrName>
                                        </p:attrNameLst>
                                      </p:cBhvr>
                                      <p:to>
                                        <p:strVal val="visible"/>
                                      </p:to>
                                    </p:set>
                                    <p:anim calcmode="lin" valueType="num">
                                      <p:cBhvr additive="base">
                                        <p:cTn id="7" dur="500" fill="hold"/>
                                        <p:tgtEl>
                                          <p:spTgt spid="19474"/>
                                        </p:tgtEl>
                                        <p:attrNameLst>
                                          <p:attrName>ppt_x</p:attrName>
                                        </p:attrNameLst>
                                      </p:cBhvr>
                                      <p:tavLst>
                                        <p:tav tm="0">
                                          <p:val>
                                            <p:strVal val="#ppt_x"/>
                                          </p:val>
                                        </p:tav>
                                        <p:tav tm="100000">
                                          <p:val>
                                            <p:strVal val="#ppt_x"/>
                                          </p:val>
                                        </p:tav>
                                      </p:tavLst>
                                    </p:anim>
                                    <p:anim calcmode="lin" valueType="num">
                                      <p:cBhvr additive="base">
                                        <p:cTn id="8" dur="500" fill="hold"/>
                                        <p:tgtEl>
                                          <p:spTgt spid="194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481" name="文本框 100" title=""/>
          <p:cNvSpPr txBox="1"/>
          <p:nvPr/>
        </p:nvSpPr>
        <p:spPr>
          <a:xfrm>
            <a:off x="244475" y="331788"/>
            <a:ext cx="8529638" cy="2862262"/>
          </a:xfrm>
          <a:prstGeom prst="rect">
            <a:avLst/>
          </a:prstGeom>
          <a:no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66700" lvl="0" indent="-266700"/>
            <a:r>
              <a:rPr lang="en-US" altLang="zh-CN" sz="2400" b="1">
                <a:latin typeface="微软雅黑" charset="-122"/>
                <a:ea typeface="微软雅黑" charset="-122"/>
              </a:rPr>
              <a:t>12</a:t>
            </a:r>
            <a:r>
              <a:rPr lang="zh-CN" altLang="zh-CN" sz="2400" b="1">
                <a:latin typeface="微软雅黑" charset="-122"/>
                <a:ea typeface="微软雅黑" charset="-122"/>
              </a:rPr>
              <a:t>．（</a:t>
            </a:r>
            <a:r>
              <a:rPr lang="en-US" altLang="zh-CN" sz="2400" b="1">
                <a:latin typeface="微软雅黑" charset="-122"/>
                <a:ea typeface="微软雅黑" charset="-122"/>
              </a:rPr>
              <a:t>2021</a:t>
            </a:r>
            <a:r>
              <a:rPr lang="zh-CN" altLang="zh-CN" sz="2400" b="1">
                <a:latin typeface="微软雅黑" charset="-122"/>
                <a:ea typeface="微软雅黑" charset="-122"/>
              </a:rPr>
              <a:t>·四川乐山·</a:t>
            </a:r>
            <a:r>
              <a:rPr lang="en-US" altLang="zh-CN" sz="2400" b="1">
                <a:latin typeface="微软雅黑" charset="-122"/>
                <a:ea typeface="微软雅黑" charset="-122"/>
              </a:rPr>
              <a:t>19</a:t>
            </a:r>
            <a:r>
              <a:rPr lang="zh-CN" altLang="zh-CN" sz="2400" b="1">
                <a:latin typeface="微软雅黑" charset="-122"/>
                <a:ea typeface="微软雅黑" charset="-122"/>
              </a:rPr>
              <a:t>）某班同学创作了以“庆祝中国共产党诞生</a:t>
            </a:r>
            <a:r>
              <a:rPr lang="en-US" altLang="zh-CN" sz="2400" b="1">
                <a:latin typeface="微软雅黑" charset="-122"/>
                <a:ea typeface="微软雅黑" charset="-122"/>
              </a:rPr>
              <a:t>100</a:t>
            </a:r>
            <a:r>
              <a:rPr lang="zh-CN" altLang="zh-CN" sz="2400" b="1">
                <a:latin typeface="微软雅黑" charset="-122"/>
                <a:ea typeface="微软雅黑" charset="-122"/>
              </a:rPr>
              <a:t>周年”的主题板报，分为以下板块：“开天辟地、星星之火、生死攸关、中流砥柱、钟山风雨、当家作主”，下列事件能入选“当家作主”板块的是（　　）</a:t>
            </a:r>
            <a:endParaRPr lang="en-US" altLang="zh-CN" sz="2400" b="1">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．革命根据地的开辟</a:t>
            </a:r>
            <a:r>
              <a:rPr lang="en-US" altLang="zh-CN" sz="2400" b="1">
                <a:solidFill>
                  <a:srgbClr val="0070C0"/>
                </a:solidFill>
                <a:latin typeface="微软雅黑" charset="-122"/>
                <a:ea typeface="微软雅黑" charset="-122"/>
              </a:rPr>
              <a:t>                 B</a:t>
            </a:r>
            <a:r>
              <a:rPr lang="zh-CN" altLang="zh-CN" sz="2400" b="1">
                <a:solidFill>
                  <a:srgbClr val="0070C0"/>
                </a:solidFill>
                <a:latin typeface="微软雅黑" charset="-122"/>
                <a:ea typeface="微软雅黑" charset="-122"/>
              </a:rPr>
              <a:t>．中华人民共和国的成立</a:t>
            </a:r>
            <a:endParaRPr lang="en-US" altLang="zh-CN" sz="2400" b="1">
              <a:solidFill>
                <a:srgbClr val="0070C0"/>
              </a:solidFill>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．中国共产党的诞生</a:t>
            </a:r>
            <a:r>
              <a:rPr lang="en-US" altLang="zh-CN" sz="2400" b="1">
                <a:solidFill>
                  <a:srgbClr val="0070C0"/>
                </a:solidFill>
                <a:latin typeface="微软雅黑" charset="-122"/>
                <a:ea typeface="微软雅黑" charset="-122"/>
              </a:rPr>
              <a:t>                 D</a:t>
            </a:r>
            <a:r>
              <a:rPr lang="zh-CN" altLang="zh-CN" sz="2400" b="1">
                <a:solidFill>
                  <a:srgbClr val="0070C0"/>
                </a:solidFill>
                <a:latin typeface="微软雅黑" charset="-122"/>
                <a:ea typeface="微软雅黑" charset="-122"/>
              </a:rPr>
              <a:t>．十一届三中全会的召开</a:t>
            </a:r>
            <a:endParaRPr lang="zh-CN" altLang="zh-CN" sz="2400" b="1">
              <a:solidFill>
                <a:srgbClr val="0070C0"/>
              </a:solidFill>
              <a:latin typeface="微软雅黑" charset="-122"/>
              <a:ea typeface="微软雅黑" charset="-122"/>
            </a:endParaRPr>
          </a:p>
        </p:txBody>
      </p:sp>
      <p:sp>
        <p:nvSpPr>
          <p:cNvPr id="20482" name="文本框 1" title=""/>
          <p:cNvSpPr txBox="1"/>
          <p:nvPr/>
        </p:nvSpPr>
        <p:spPr>
          <a:xfrm>
            <a:off x="323850" y="2636838"/>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a:solidFill>
                  <a:srgbClr val="FF0000"/>
                </a:solidFill>
                <a:latin typeface="Times New Roman" pitchFamily="18" charset="0"/>
                <a:ea typeface="宋体" pitchFamily="2" charset="-122"/>
              </a:rPr>
              <a:t>【答案】</a:t>
            </a:r>
            <a:r>
              <a:rPr lang="en-US" altLang="zh-CN" sz="2400">
                <a:latin typeface="Times New Roman" pitchFamily="18" charset="0"/>
              </a:rPr>
              <a:t>B</a:t>
            </a:r>
            <a:endParaRPr lang="en-US" altLang="en-US" sz="2400">
              <a:latin typeface="Times New Roman" pitchFamily="18" charset="0"/>
            </a:endParaRPr>
          </a:p>
        </p:txBody>
      </p:sp>
      <p:sp>
        <p:nvSpPr>
          <p:cNvPr id="20483" name="文本框 2" title=""/>
          <p:cNvSpPr txBox="1"/>
          <p:nvPr/>
        </p:nvSpPr>
        <p:spPr>
          <a:xfrm>
            <a:off x="250825" y="3194050"/>
            <a:ext cx="8763000" cy="30464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66700" lvl="0" indent="-266700"/>
            <a:r>
              <a:rPr lang="en-US" altLang="zh-CN" sz="2400" b="1">
                <a:latin typeface="微软雅黑" charset="-122"/>
                <a:ea typeface="微软雅黑" charset="-122"/>
              </a:rPr>
              <a:t>13</a:t>
            </a:r>
            <a:r>
              <a:rPr lang="zh-CN" altLang="zh-CN" sz="2400" b="1">
                <a:latin typeface="微软雅黑" charset="-122"/>
                <a:ea typeface="微软雅黑" charset="-122"/>
              </a:rPr>
              <a:t>．（</a:t>
            </a:r>
            <a:r>
              <a:rPr lang="en-US" altLang="zh-CN" sz="2400" b="1">
                <a:latin typeface="微软雅黑" charset="-122"/>
                <a:ea typeface="微软雅黑" charset="-122"/>
              </a:rPr>
              <a:t>2021</a:t>
            </a:r>
            <a:r>
              <a:rPr lang="zh-CN" altLang="zh-CN" sz="2400" b="1">
                <a:latin typeface="微软雅黑" charset="-122"/>
                <a:ea typeface="微软雅黑" charset="-122"/>
              </a:rPr>
              <a:t>·广西梧州·</a:t>
            </a:r>
            <a:r>
              <a:rPr lang="en-US" altLang="zh-CN" sz="2400" b="1">
                <a:latin typeface="微软雅黑" charset="-122"/>
                <a:ea typeface="微软雅黑" charset="-122"/>
              </a:rPr>
              <a:t>6</a:t>
            </a:r>
            <a:r>
              <a:rPr lang="zh-CN" altLang="zh-CN" sz="2400" b="1">
                <a:latin typeface="微软雅黑" charset="-122"/>
                <a:ea typeface="微软雅黑" charset="-122"/>
              </a:rPr>
              <a:t>）知名人士徐铸成回忆：“问想起那时。共产党和民主党派人士平等相待。各路英豪济济一堂，各抒己见。共商建国大计……到了民主的滋味。”与此相关的会议是（　　）</a:t>
            </a:r>
            <a:endParaRPr lang="en-US" altLang="zh-CN" sz="2400" b="1">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．第一届全国人民代表大会</a:t>
            </a:r>
            <a:endParaRPr lang="en-US" altLang="zh-CN" sz="2400" b="1">
              <a:solidFill>
                <a:srgbClr val="0070C0"/>
              </a:solidFill>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B</a:t>
            </a:r>
            <a:r>
              <a:rPr lang="zh-CN" altLang="zh-CN" sz="2400" b="1">
                <a:solidFill>
                  <a:srgbClr val="0070C0"/>
                </a:solidFill>
                <a:latin typeface="微软雅黑" charset="-122"/>
                <a:ea typeface="微软雅黑" charset="-122"/>
              </a:rPr>
              <a:t>．中国共产党第七次全国代表大会</a:t>
            </a:r>
            <a:endParaRPr lang="en-US" altLang="zh-CN" sz="2400" b="1">
              <a:solidFill>
                <a:srgbClr val="0070C0"/>
              </a:solidFill>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C</a:t>
            </a:r>
            <a:r>
              <a:rPr lang="zh-CN" altLang="zh-CN" sz="2400" b="1">
                <a:solidFill>
                  <a:srgbClr val="0070C0"/>
                </a:solidFill>
                <a:latin typeface="微软雅黑" charset="-122"/>
                <a:ea typeface="微软雅黑" charset="-122"/>
              </a:rPr>
              <a:t>．中国人民政治协商会议第一届全体会议</a:t>
            </a:r>
            <a:endParaRPr lang="en-US" altLang="zh-CN" sz="2400" b="1">
              <a:solidFill>
                <a:srgbClr val="0070C0"/>
              </a:solidFill>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D</a:t>
            </a:r>
            <a:r>
              <a:rPr lang="zh-CN" altLang="zh-CN" sz="2400" b="1">
                <a:solidFill>
                  <a:srgbClr val="0070C0"/>
                </a:solidFill>
                <a:latin typeface="微软雅黑" charset="-122"/>
                <a:ea typeface="微软雅黑" charset="-122"/>
              </a:rPr>
              <a:t>．中国共产党第八次全国代表大会</a:t>
            </a:r>
            <a:endParaRPr lang="zh-CN" altLang="zh-CN" sz="2400" b="1">
              <a:solidFill>
                <a:srgbClr val="0070C0"/>
              </a:solidFill>
              <a:latin typeface="微软雅黑" charset="-122"/>
              <a:ea typeface="微软雅黑" charset="-122"/>
            </a:endParaRPr>
          </a:p>
        </p:txBody>
      </p:sp>
      <p:sp>
        <p:nvSpPr>
          <p:cNvPr id="20484" name="文本框 3" title=""/>
          <p:cNvSpPr txBox="1"/>
          <p:nvPr/>
        </p:nvSpPr>
        <p:spPr>
          <a:xfrm>
            <a:off x="250825" y="6308725"/>
            <a:ext cx="5080000"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C</a:t>
            </a:r>
            <a:endParaRPr lang="en-US" altLang="en-US"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0484"/>
                                        </p:tgtEl>
                                        <p:attrNameLst>
                                          <p:attrName>style.visibility</p:attrName>
                                        </p:attrNameLst>
                                      </p:cBhvr>
                                      <p:to>
                                        <p:strVal val="visible"/>
                                      </p:to>
                                    </p:set>
                                    <p:anim calcmode="lin" valueType="num">
                                      <p:cBhvr additive="base">
                                        <p:cTn id="13" dur="500" fill="hold"/>
                                        <p:tgtEl>
                                          <p:spTgt spid="20484"/>
                                        </p:tgtEl>
                                        <p:attrNameLst>
                                          <p:attrName>ppt_x</p:attrName>
                                        </p:attrNameLst>
                                      </p:cBhvr>
                                      <p:tavLst>
                                        <p:tav tm="0">
                                          <p:val>
                                            <p:strVal val="#ppt_x"/>
                                          </p:val>
                                        </p:tav>
                                        <p:tav tm="100000">
                                          <p:val>
                                            <p:strVal val="#ppt_x"/>
                                          </p:val>
                                        </p:tav>
                                      </p:tavLst>
                                    </p:anim>
                                    <p:anim calcmode="lin" valueType="num">
                                      <p:cBhvr additive="base">
                                        <p:cTn id="14" dur="500" fill="hold"/>
                                        <p:tgtEl>
                                          <p:spTgt spid="204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2048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1505" name="文本框 100" title=""/>
          <p:cNvSpPr txBox="1"/>
          <p:nvPr/>
        </p:nvSpPr>
        <p:spPr>
          <a:xfrm>
            <a:off x="250825" y="188913"/>
            <a:ext cx="8597900" cy="2676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266700" lvl="0" indent="-266700"/>
            <a:r>
              <a:rPr lang="en-US" altLang="zh-CN" sz="2400" b="1">
                <a:latin typeface="微软雅黑" charset="-122"/>
                <a:ea typeface="微软雅黑" charset="-122"/>
              </a:rPr>
              <a:t>14</a:t>
            </a:r>
            <a:r>
              <a:rPr lang="zh-CN" altLang="zh-CN" sz="2400" b="1">
                <a:latin typeface="微软雅黑" charset="-122"/>
                <a:ea typeface="微软雅黑" charset="-122"/>
              </a:rPr>
              <a:t>．（</a:t>
            </a:r>
            <a:r>
              <a:rPr lang="en-US" altLang="zh-CN" sz="2400" b="1">
                <a:latin typeface="微软雅黑" charset="-122"/>
                <a:ea typeface="微软雅黑" charset="-122"/>
              </a:rPr>
              <a:t>2021</a:t>
            </a:r>
            <a:r>
              <a:rPr lang="zh-CN" altLang="zh-CN" sz="2400" b="1">
                <a:latin typeface="微软雅黑" charset="-122"/>
                <a:ea typeface="微软雅黑" charset="-122"/>
              </a:rPr>
              <a:t>·湖南常德·</a:t>
            </a:r>
            <a:r>
              <a:rPr lang="en-US" altLang="zh-CN" sz="2400" b="1">
                <a:latin typeface="微软雅黑" charset="-122"/>
                <a:ea typeface="微软雅黑" charset="-122"/>
              </a:rPr>
              <a:t>11</a:t>
            </a:r>
            <a:r>
              <a:rPr lang="zh-CN" altLang="zh-CN" sz="2400" b="1">
                <a:latin typeface="微软雅黑" charset="-122"/>
                <a:ea typeface="微软雅黑" charset="-122"/>
              </a:rPr>
              <a:t>）中央电视台大型电视政论片《复兴之路》分六集反映自</a:t>
            </a:r>
            <a:r>
              <a:rPr lang="en-US" altLang="zh-CN" sz="2400" b="1">
                <a:latin typeface="微软雅黑" charset="-122"/>
                <a:ea typeface="微软雅黑" charset="-122"/>
              </a:rPr>
              <a:t>1840</a:t>
            </a:r>
            <a:r>
              <a:rPr lang="zh-CN" altLang="zh-CN" sz="2400" b="1">
                <a:latin typeface="微软雅黑" charset="-122"/>
                <a:ea typeface="微软雅黑" charset="-122"/>
              </a:rPr>
              <a:t>年以来中国艰难曲折的民族振兴之路。下列选项是其前四集的名称，其中“中华人民共和国的成立、西藏和平解放、土地改革、抗美援朝”应集中在（　）</a:t>
            </a:r>
            <a:endParaRPr lang="en-US" altLang="zh-CN" sz="2400" b="1">
              <a:latin typeface="微软雅黑" charset="-122"/>
              <a:ea typeface="微软雅黑" charset="-122"/>
            </a:endParaRPr>
          </a:p>
          <a:p>
            <a:pPr marL="266700" lvl="0" indent="-266700"/>
            <a:r>
              <a:rPr lang="en-US" altLang="zh-CN" sz="2400" b="1">
                <a:latin typeface="微软雅黑" charset="-122"/>
                <a:ea typeface="微软雅黑" charset="-122"/>
              </a:rPr>
              <a:t>   </a:t>
            </a:r>
            <a:r>
              <a:rPr lang="en-US" altLang="zh-CN" sz="2400" b="1">
                <a:solidFill>
                  <a:srgbClr val="0070C0"/>
                </a:solidFill>
                <a:latin typeface="微软雅黑" charset="-122"/>
                <a:ea typeface="微软雅黑" charset="-122"/>
              </a:rPr>
              <a:t>A</a:t>
            </a:r>
            <a:r>
              <a:rPr lang="zh-CN" altLang="zh-CN" sz="2400" b="1">
                <a:solidFill>
                  <a:srgbClr val="0070C0"/>
                </a:solidFill>
                <a:latin typeface="微软雅黑" charset="-122"/>
                <a:ea typeface="微软雅黑" charset="-122"/>
              </a:rPr>
              <a:t>．《千年巨变》</a:t>
            </a:r>
            <a:r>
              <a:rPr lang="en-US" altLang="zh-CN" sz="2400" b="1">
                <a:solidFill>
                  <a:srgbClr val="0070C0"/>
                </a:solidFill>
                <a:latin typeface="微软雅黑" charset="-122"/>
                <a:ea typeface="微软雅黑" charset="-122"/>
              </a:rPr>
              <a:t>   B</a:t>
            </a:r>
            <a:r>
              <a:rPr lang="zh-CN" altLang="zh-CN" sz="2400" b="1">
                <a:solidFill>
                  <a:srgbClr val="0070C0"/>
                </a:solidFill>
                <a:latin typeface="微软雅黑" charset="-122"/>
                <a:ea typeface="微软雅黑" charset="-122"/>
              </a:rPr>
              <a:t>．《峥嵘岁月》</a:t>
            </a:r>
            <a:r>
              <a:rPr lang="en-US" altLang="zh-CN" sz="2400" b="1">
                <a:solidFill>
                  <a:srgbClr val="0070C0"/>
                </a:solidFill>
                <a:latin typeface="微软雅黑" charset="-122"/>
                <a:ea typeface="微软雅黑" charset="-122"/>
              </a:rPr>
              <a:t>    </a:t>
            </a:r>
            <a:endParaRPr lang="en-US" altLang="zh-CN" sz="2400" b="1">
              <a:solidFill>
                <a:srgbClr val="0070C0"/>
              </a:solidFill>
              <a:latin typeface="微软雅黑" charset="-122"/>
              <a:ea typeface="微软雅黑" charset="-122"/>
            </a:endParaRPr>
          </a:p>
          <a:p>
            <a:pPr marL="266700" lvl="0" indent="-266700"/>
            <a:r>
              <a:rPr lang="en-US" altLang="zh-CN" sz="2400" b="1">
                <a:solidFill>
                  <a:srgbClr val="0070C0"/>
                </a:solidFill>
                <a:latin typeface="微软雅黑" charset="-122"/>
                <a:ea typeface="微软雅黑" charset="-122"/>
              </a:rPr>
              <a:t>   C</a:t>
            </a:r>
            <a:r>
              <a:rPr lang="zh-CN" altLang="zh-CN" sz="2400" b="1">
                <a:solidFill>
                  <a:srgbClr val="0070C0"/>
                </a:solidFill>
                <a:latin typeface="微软雅黑" charset="-122"/>
                <a:ea typeface="微软雅黑" charset="-122"/>
              </a:rPr>
              <a:t>．《中国新生》</a:t>
            </a:r>
            <a:r>
              <a:rPr lang="en-US" altLang="zh-CN" sz="2400" b="1">
                <a:solidFill>
                  <a:srgbClr val="0070C0"/>
                </a:solidFill>
                <a:latin typeface="微软雅黑" charset="-122"/>
                <a:ea typeface="微软雅黑" charset="-122"/>
              </a:rPr>
              <a:t>   D</a:t>
            </a:r>
            <a:r>
              <a:rPr lang="zh-CN" altLang="zh-CN" sz="2400" b="1">
                <a:solidFill>
                  <a:srgbClr val="0070C0"/>
                </a:solidFill>
                <a:latin typeface="微软雅黑" charset="-122"/>
                <a:ea typeface="微软雅黑" charset="-122"/>
              </a:rPr>
              <a:t>．《伟大转折》</a:t>
            </a:r>
            <a:endParaRPr lang="zh-CN" altLang="zh-CN" sz="2400" b="1">
              <a:solidFill>
                <a:srgbClr val="0070C0"/>
              </a:solidFill>
              <a:latin typeface="微软雅黑" charset="-122"/>
              <a:ea typeface="微软雅黑" charset="-122"/>
            </a:endParaRPr>
          </a:p>
        </p:txBody>
      </p:sp>
      <p:sp>
        <p:nvSpPr>
          <p:cNvPr id="21506" name="文本框 1" title=""/>
          <p:cNvSpPr txBox="1"/>
          <p:nvPr/>
        </p:nvSpPr>
        <p:spPr>
          <a:xfrm>
            <a:off x="323850" y="2924175"/>
            <a:ext cx="8599488" cy="37846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9688" lvl="0" indent="-39688"/>
            <a:r>
              <a:rPr lang="zh-CN" altLang="zh-CN" sz="2400" b="1">
                <a:solidFill>
                  <a:srgbClr val="FF0000"/>
                </a:solidFill>
                <a:latin typeface="Times New Roman" pitchFamily="18" charset="0"/>
                <a:ea typeface="宋体" pitchFamily="2" charset="-122"/>
              </a:rPr>
              <a:t>【答案】</a:t>
            </a:r>
            <a:r>
              <a:rPr lang="en-US" altLang="zh-CN" sz="2400" b="1">
                <a:latin typeface="Times New Roman" pitchFamily="18" charset="0"/>
              </a:rPr>
              <a:t>C</a:t>
            </a:r>
            <a:endParaRPr lang="zh-CN" altLang="zh-CN" sz="2400" b="1">
              <a:solidFill>
                <a:srgbClr val="FF0000"/>
              </a:solidFill>
              <a:latin typeface="Times New Roman" pitchFamily="18" charset="0"/>
              <a:ea typeface="宋体" pitchFamily="2" charset="-122"/>
            </a:endParaRPr>
          </a:p>
          <a:p>
            <a:pPr marL="39688" lvl="0" indent="-39688"/>
            <a:r>
              <a:rPr lang="zh-CN" altLang="zh-CN" sz="2400" b="1">
                <a:solidFill>
                  <a:srgbClr val="FF0000"/>
                </a:solidFill>
                <a:latin typeface="Times New Roman" pitchFamily="18" charset="0"/>
                <a:ea typeface="宋体" pitchFamily="2" charset="-122"/>
              </a:rPr>
              <a:t>【解析】</a:t>
            </a:r>
            <a:r>
              <a:rPr lang="zh-CN" altLang="zh-CN" sz="2400" b="1">
                <a:latin typeface="Times New Roman" pitchFamily="18" charset="0"/>
                <a:ea typeface="宋体" pitchFamily="2" charset="-122"/>
              </a:rPr>
              <a:t>《中国新生》是指新中国的成立。</a:t>
            </a:r>
            <a:r>
              <a:rPr lang="en-US" altLang="zh-CN" sz="2400" b="1">
                <a:latin typeface="Times New Roman" pitchFamily="18" charset="0"/>
              </a:rPr>
              <a:t>1949</a:t>
            </a:r>
            <a:r>
              <a:rPr lang="zh-CN" altLang="zh-CN" sz="2400" b="1">
                <a:latin typeface="Times New Roman" pitchFamily="18" charset="0"/>
                <a:ea typeface="宋体" pitchFamily="2" charset="-122"/>
              </a:rPr>
              <a:t>年</a:t>
            </a:r>
            <a:r>
              <a:rPr lang="en-US" altLang="zh-CN" sz="2400" b="1">
                <a:latin typeface="Times New Roman" pitchFamily="18" charset="0"/>
              </a:rPr>
              <a:t>10</a:t>
            </a:r>
            <a:r>
              <a:rPr lang="zh-CN" altLang="zh-CN" sz="2400" b="1">
                <a:latin typeface="Times New Roman" pitchFamily="18" charset="0"/>
                <a:ea typeface="宋体" pitchFamily="2" charset="-122"/>
              </a:rPr>
              <a:t>月</a:t>
            </a:r>
            <a:r>
              <a:rPr lang="en-US" altLang="zh-CN" sz="2400" b="1">
                <a:latin typeface="Times New Roman" pitchFamily="18" charset="0"/>
              </a:rPr>
              <a:t>1</a:t>
            </a:r>
            <a:r>
              <a:rPr lang="zh-CN" altLang="zh-CN" sz="2400" b="1">
                <a:latin typeface="Times New Roman" pitchFamily="18" charset="0"/>
                <a:ea typeface="宋体" pitchFamily="2" charset="-122"/>
              </a:rPr>
              <a:t>日，新中国的成立开辟了中国历史的新纪元，从此，中国人民实现了民族独立和当家作主；西藏和平解放从政治上，抗美援朝从军事上，土地改革从经济上巩固了新生的人民民主政权。因此，“中华人民共和国的成立、西藏和平解放、土地改革、抗美援朝“应集中在《中国新生》，</a:t>
            </a:r>
            <a:r>
              <a:rPr lang="en-US" altLang="zh-CN" sz="2400" b="1">
                <a:latin typeface="Times New Roman" pitchFamily="18" charset="0"/>
              </a:rPr>
              <a:t>C</a:t>
            </a:r>
            <a:r>
              <a:rPr lang="zh-CN" altLang="zh-CN" sz="2400" b="1">
                <a:latin typeface="Times New Roman" pitchFamily="18" charset="0"/>
                <a:ea typeface="宋体" pitchFamily="2" charset="-122"/>
              </a:rPr>
              <a:t>符合题意。《千年巨变》是鸦片战争，《峥嵘岁月》是中共民主革命历程，《伟大转折》是中共十一届三中全会，均与题干“前四集”不符，排除</a:t>
            </a:r>
            <a:r>
              <a:rPr lang="en-US" altLang="zh-CN" sz="2400" b="1">
                <a:latin typeface="Times New Roman" pitchFamily="18" charset="0"/>
              </a:rPr>
              <a:t>A.B.D</a:t>
            </a:r>
            <a:r>
              <a:rPr lang="zh-CN" altLang="zh-CN" sz="2400" b="1">
                <a:latin typeface="Times New Roman" pitchFamily="18" charset="0"/>
                <a:ea typeface="宋体" pitchFamily="2" charset="-122"/>
              </a:rPr>
              <a:t>。故选</a:t>
            </a:r>
            <a:r>
              <a:rPr lang="en-US" altLang="zh-CN" sz="2400" b="1">
                <a:latin typeface="Times New Roman" pitchFamily="18" charset="0"/>
              </a:rPr>
              <a:t>C</a:t>
            </a:r>
            <a:r>
              <a:rPr lang="zh-CN" altLang="zh-CN" sz="2400" b="1">
                <a:latin typeface="Times New Roman" pitchFamily="18" charset="0"/>
                <a:ea typeface="宋体" pitchFamily="2" charset="-122"/>
              </a:rPr>
              <a:t>。</a:t>
            </a:r>
            <a:endParaRPr lang="zh-CN" altLang="en-US" sz="2400" b="1">
              <a:latin typeface="Times New Roman" pitchFamily="18" charset="0"/>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anim calcmode="lin" valueType="num">
                                      <p:cBhvr additive="base">
                                        <p:cTn id="7" dur="500" fill="hold"/>
                                        <p:tgtEl>
                                          <p:spTgt spid="21506"/>
                                        </p:tgtEl>
                                        <p:attrNameLst>
                                          <p:attrName>ppt_x</p:attrName>
                                        </p:attrNameLst>
                                      </p:cBhvr>
                                      <p:tavLst>
                                        <p:tav tm="0">
                                          <p:val>
                                            <p:strVal val="#ppt_x"/>
                                          </p:val>
                                        </p:tav>
                                        <p:tav tm="100000">
                                          <p:val>
                                            <p:strVal val="#ppt_x"/>
                                          </p:val>
                                        </p:tav>
                                      </p:tavLst>
                                    </p:anim>
                                    <p:anim calcmode="lin" valueType="num">
                                      <p:cBhvr additive="base">
                                        <p:cTn id="8" dur="500" fill="hold"/>
                                        <p:tgtEl>
                                          <p:spTgt spid="2150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2529" name="副标题 3074" title=""/>
          <p:cNvSpPr>
            <a:spLocks noGrp="1"/>
          </p:cNvSpPr>
          <p:nvPr>
            <p:ph type="subTitle" idx="1"/>
          </p:nvPr>
        </p:nvSpPr>
        <p:spPr>
          <a:xfrm>
            <a:off x="250825" y="260350"/>
            <a:ext cx="8742363" cy="6288088"/>
          </a:xfrm>
          <a:prstGeom prst="rect">
            <a:avLst/>
          </a:prstGeom>
          <a:noFill/>
          <a:ln>
            <a:noFill/>
            <a:miter lim="800000"/>
          </a:ln>
        </p:spPr>
        <p:txBody>
          <a:bodyPr anchor="t" anchorCtr="0"/>
          <a:lstStyle>
            <a:lvl1pPr marL="0" indent="0" algn="ctr" defTabSz="914400" rtl="0" eaLnBrk="1" fontAlgn="base" hangingPunct="1">
              <a:lnSpc>
                <a:spcPct val="100000"/>
              </a:lnSpc>
              <a:spcBef>
                <a:spcPct val="20000"/>
              </a:spcBef>
              <a:spcAft>
                <a:spcPct val="0"/>
              </a:spcAft>
              <a:buClrTx/>
              <a:buSzTx/>
              <a:buFontTx/>
              <a:buChar char="•"/>
              <a:defRPr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5pPr>
          </a:lstStyle>
          <a:p>
            <a:pPr marL="0" lvl="0" indent="0" algn="ctr" defTabSz="914400">
              <a:lnSpc>
                <a:spcPts val="2700"/>
              </a:lnSpc>
              <a:spcBef>
                <a:spcPct val="0"/>
              </a:spcBef>
              <a:buNone/>
            </a:pPr>
            <a:r>
              <a:rPr lang="zh-CN" altLang="zh-CN" sz="2400" b="1">
                <a:latin typeface="微软雅黑" charset="-122"/>
                <a:ea typeface="微软雅黑" charset="-122"/>
              </a:rPr>
              <a:t>第</a:t>
            </a:r>
            <a:r>
              <a:rPr lang="en-US" altLang="zh-CN" sz="2400" b="1">
                <a:latin typeface="微软雅黑" charset="-122"/>
                <a:ea typeface="微软雅黑" charset="-122"/>
              </a:rPr>
              <a:t>2</a:t>
            </a:r>
            <a:r>
              <a:rPr lang="zh-CN" altLang="zh-CN" sz="2400" b="1">
                <a:latin typeface="微软雅黑" charset="-122"/>
                <a:ea typeface="微软雅黑" charset="-122"/>
              </a:rPr>
              <a:t>课 </a:t>
            </a:r>
            <a:r>
              <a:rPr lang="en-US" altLang="zh-CN" sz="2400" b="1">
                <a:latin typeface="微软雅黑" charset="-122"/>
                <a:ea typeface="微软雅黑" charset="-122"/>
              </a:rPr>
              <a:t> </a:t>
            </a:r>
            <a:r>
              <a:rPr lang="zh-CN" altLang="zh-CN" sz="2400" b="1">
                <a:latin typeface="微软雅黑" charset="-122"/>
                <a:ea typeface="微软雅黑" charset="-122"/>
              </a:rPr>
              <a:t>抗美援朝</a:t>
            </a:r>
            <a:r>
              <a:rPr lang="zh-CN" altLang="en-US" b="1">
                <a:solidFill>
                  <a:srgbClr val="FF0000"/>
                </a:solidFill>
                <a:latin typeface="Calibri"/>
              </a:rPr>
              <a:t>（</a:t>
            </a:r>
            <a:r>
              <a:rPr lang="en-US" altLang="zh-CN" b="1">
                <a:solidFill>
                  <a:srgbClr val="FF0000"/>
                </a:solidFill>
                <a:latin typeface="Calibri"/>
              </a:rPr>
              <a:t>1950.10-1953.7</a:t>
            </a:r>
            <a:r>
              <a:rPr lang="zh-CN" altLang="en-US" b="1">
                <a:solidFill>
                  <a:srgbClr val="FF0000"/>
                </a:solidFill>
                <a:latin typeface="Calibri"/>
              </a:rPr>
              <a:t>）</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一、抗美援朝的背景：</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1.朝鲜内战爆发，美国武装干涉；</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2.朝鲜请求中国政府派兵帮助（直接原因）</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3.</a:t>
            </a:r>
            <a:r>
              <a:rPr lang="zh-CN" altLang="zh-CN" sz="2400" b="1">
                <a:solidFill>
                  <a:srgbClr val="FF0000"/>
                </a:solidFill>
                <a:latin typeface="微软雅黑" charset="-122"/>
                <a:ea typeface="微软雅黑" charset="-122"/>
              </a:rPr>
              <a:t>美国侵略活动严重威胁中国安全（根本原因）</a:t>
            </a:r>
            <a:endParaRPr lang="zh-CN" altLang="zh-CN" sz="2400" b="1">
              <a:solidFill>
                <a:srgbClr val="FF0000"/>
              </a:solidFill>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表现：①联合国军越过“三八线”一直打到中国边境</a:t>
            </a:r>
            <a:r>
              <a:rPr lang="zh-CN" altLang="zh-CN" sz="2400" b="1">
                <a:solidFill>
                  <a:srgbClr val="FF0000"/>
                </a:solidFill>
                <a:latin typeface="微软雅黑" charset="-122"/>
                <a:ea typeface="微软雅黑" charset="-122"/>
              </a:rPr>
              <a:t>鸭绿江边</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②美国飞机入侵中国领空，轰炸扫射中国</a:t>
            </a:r>
            <a:r>
              <a:rPr lang="zh-CN" altLang="zh-CN" sz="2400" b="1">
                <a:solidFill>
                  <a:srgbClr val="FF0000"/>
                </a:solidFill>
                <a:latin typeface="微软雅黑" charset="-122"/>
                <a:ea typeface="微软雅黑" charset="-122"/>
              </a:rPr>
              <a:t>东北边境</a:t>
            </a:r>
            <a:r>
              <a:rPr lang="zh-CN" altLang="zh-CN" sz="2400" b="1">
                <a:latin typeface="微软雅黑" charset="-122"/>
                <a:ea typeface="微软雅黑" charset="-122"/>
              </a:rPr>
              <a:t>城市</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③</a:t>
            </a:r>
            <a:r>
              <a:rPr lang="zh-CN" altLang="zh-CN" sz="2400" b="1">
                <a:solidFill>
                  <a:srgbClr val="FF0000"/>
                </a:solidFill>
                <a:latin typeface="微软雅黑" charset="-122"/>
                <a:ea typeface="微软雅黑" charset="-122"/>
              </a:rPr>
              <a:t>第七舰队</a:t>
            </a:r>
            <a:r>
              <a:rPr lang="zh-CN" altLang="zh-CN" sz="2400" b="1">
                <a:latin typeface="微软雅黑" charset="-122"/>
                <a:ea typeface="微软雅黑" charset="-122"/>
              </a:rPr>
              <a:t>入侵中国</a:t>
            </a:r>
            <a:r>
              <a:rPr lang="zh-CN" altLang="zh-CN" sz="2400" b="1">
                <a:solidFill>
                  <a:srgbClr val="FF0000"/>
                </a:solidFill>
                <a:latin typeface="微软雅黑" charset="-122"/>
                <a:ea typeface="微软雅黑" charset="-122"/>
              </a:rPr>
              <a:t>台湾海峡</a:t>
            </a:r>
            <a:r>
              <a:rPr lang="zh-CN" altLang="zh-CN" sz="2400" b="1">
                <a:latin typeface="微软雅黑" charset="-122"/>
                <a:ea typeface="微软雅黑" charset="-122"/>
              </a:rPr>
              <a:t>，阻止人民解放军解放台湾</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二、抗美援朝的过程：</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（一）基本史实：</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1、</a:t>
            </a:r>
            <a:r>
              <a:rPr lang="zh-CN" altLang="zh-CN" sz="2400" b="1">
                <a:solidFill>
                  <a:srgbClr val="FF0000"/>
                </a:solidFill>
                <a:latin typeface="微软雅黑" charset="-122"/>
                <a:ea typeface="微软雅黑" charset="-122"/>
              </a:rPr>
              <a:t>目的：抗美援朝，保家卫国</a:t>
            </a:r>
            <a:endParaRPr lang="zh-CN" altLang="zh-CN" sz="2400" b="1">
              <a:solidFill>
                <a:srgbClr val="FF0000"/>
              </a:solidFill>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2、性质：是一场正义的反侵略战争</a:t>
            </a:r>
            <a:endParaRPr lang="zh-CN" altLang="zh-CN" sz="2400" b="1">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4、参战军队：</a:t>
            </a:r>
            <a:r>
              <a:rPr lang="zh-CN" altLang="zh-CN" sz="2400" b="1">
                <a:solidFill>
                  <a:srgbClr val="FF0000"/>
                </a:solidFill>
                <a:latin typeface="微软雅黑" charset="-122"/>
                <a:ea typeface="微软雅黑" charset="-122"/>
              </a:rPr>
              <a:t>中国人民志愿军（最可爱的人）</a:t>
            </a:r>
            <a:endParaRPr lang="zh-CN" altLang="zh-CN" sz="2400" b="1">
              <a:solidFill>
                <a:srgbClr val="FF0000"/>
              </a:solidFill>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5、指挥者：</a:t>
            </a:r>
            <a:r>
              <a:rPr lang="zh-CN" altLang="zh-CN" sz="2400" b="1">
                <a:solidFill>
                  <a:srgbClr val="FF0000"/>
                </a:solidFill>
                <a:latin typeface="微软雅黑" charset="-122"/>
                <a:ea typeface="微软雅黑" charset="-122"/>
              </a:rPr>
              <a:t>彭德怀</a:t>
            </a:r>
            <a:endParaRPr lang="zh-CN" altLang="zh-CN" sz="2400" b="1">
              <a:solidFill>
                <a:srgbClr val="FF0000"/>
              </a:solidFill>
              <a:latin typeface="微软雅黑" charset="-122"/>
              <a:ea typeface="微软雅黑" charset="-122"/>
            </a:endParaRPr>
          </a:p>
          <a:p>
            <a:pPr marL="0" lvl="0" indent="0" algn="l" defTabSz="914400">
              <a:lnSpc>
                <a:spcPts val="2700"/>
              </a:lnSpc>
              <a:spcBef>
                <a:spcPct val="0"/>
              </a:spcBef>
              <a:buNone/>
            </a:pPr>
            <a:r>
              <a:rPr lang="zh-CN" altLang="zh-CN" sz="2400" b="1">
                <a:latin typeface="微软雅黑" charset="-122"/>
                <a:ea typeface="微软雅黑" charset="-122"/>
              </a:rPr>
              <a:t>（二）过程：五战五捷</a:t>
            </a:r>
            <a:r>
              <a:rPr lang="en-US" altLang="zh-CN" sz="2400" b="1">
                <a:latin typeface="微软雅黑" charset="-122"/>
                <a:ea typeface="微软雅黑" charset="-122"/>
              </a:rPr>
              <a:t>—</a:t>
            </a:r>
            <a:r>
              <a:rPr lang="en-US" altLang="zh-CN" sz="2400" b="1">
                <a:solidFill>
                  <a:srgbClr val="FF0000"/>
                </a:solidFill>
                <a:latin typeface="微软雅黑" charset="-122"/>
                <a:ea typeface="微软雅黑" charset="-122"/>
              </a:rPr>
              <a:t>上甘岭战役</a:t>
            </a:r>
            <a:r>
              <a:rPr lang="en-US" altLang="zh-CN" sz="2400" b="1">
                <a:latin typeface="微软雅黑" charset="-122"/>
                <a:ea typeface="微软雅黑" charset="-122"/>
              </a:rPr>
              <a:t> —1953.7美国不得不在《朝鲜停战协定》上签字</a:t>
            </a:r>
            <a:endParaRPr lang="en-US" altLang="zh-CN" sz="2400" b="1">
              <a:latin typeface="微软雅黑" charset="-122"/>
              <a:ea typeface="微软雅黑" charset="-122"/>
            </a:endParaRPr>
          </a:p>
          <a:p>
            <a:pPr marL="0" lvl="0" indent="0" algn="l" defTabSz="914400">
              <a:lnSpc>
                <a:spcPts val="2700"/>
              </a:lnSpc>
              <a:spcBef>
                <a:spcPct val="0"/>
              </a:spcBef>
              <a:buNone/>
            </a:pPr>
            <a:r>
              <a:rPr lang="en-US" altLang="zh-CN" sz="2400" b="1">
                <a:latin typeface="微软雅黑" charset="-122"/>
                <a:ea typeface="微软雅黑" charset="-122"/>
              </a:rPr>
              <a:t>（三）战斗英雄：</a:t>
            </a:r>
            <a:r>
              <a:rPr lang="en-US" altLang="zh-CN" sz="2400" b="1">
                <a:solidFill>
                  <a:srgbClr val="FF0000"/>
                </a:solidFill>
                <a:latin typeface="微软雅黑" charset="-122"/>
                <a:ea typeface="微软雅黑" charset="-122"/>
              </a:rPr>
              <a:t>1.黄继光(舍身堵枪眼);</a:t>
            </a:r>
            <a:endParaRPr lang="en-US" altLang="zh-CN" sz="2400" b="1">
              <a:solidFill>
                <a:srgbClr val="FF0000"/>
              </a:solidFill>
              <a:latin typeface="微软雅黑" charset="-122"/>
              <a:ea typeface="微软雅黑" charset="-122"/>
            </a:endParaRPr>
          </a:p>
          <a:p>
            <a:pPr marL="0" lvl="0" indent="0" algn="l" defTabSz="914400">
              <a:lnSpc>
                <a:spcPts val="2700"/>
              </a:lnSpc>
              <a:spcBef>
                <a:spcPct val="0"/>
              </a:spcBef>
              <a:buNone/>
            </a:pPr>
            <a:r>
              <a:rPr lang="en-US" altLang="zh-CN" sz="2400" b="1">
                <a:solidFill>
                  <a:srgbClr val="FF0000"/>
                </a:solidFill>
                <a:latin typeface="微软雅黑" charset="-122"/>
                <a:ea typeface="微软雅黑" charset="-122"/>
              </a:rPr>
              <a:t>                           2.邱少云(烈火潜伏守纪律)</a:t>
            </a:r>
            <a:endParaRPr lang="en-US" altLang="zh-CN" sz="2400" b="1">
              <a:solidFill>
                <a:srgbClr val="FF0000"/>
              </a:solidFill>
              <a:latin typeface="微软雅黑" charset="-122"/>
              <a:ea typeface="微软雅黑" charset="-122"/>
            </a:endParaRPr>
          </a:p>
          <a:p>
            <a:pPr marL="0" lvl="0" indent="0" algn="l" defTabSz="914400">
              <a:lnSpc>
                <a:spcPts val="2700"/>
              </a:lnSpc>
              <a:spcBef>
                <a:spcPct val="0"/>
              </a:spcBef>
              <a:buNone/>
            </a:pPr>
            <a:endParaRPr lang="en-US" altLang="zh-CN" sz="2400" b="1">
              <a:solidFill>
                <a:srgbClr val="FF0000"/>
              </a:solidFill>
              <a:latin typeface="微软雅黑" charset="-122"/>
              <a:ea typeface="微软雅黑"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3553" name="副标题 3074" title=""/>
          <p:cNvSpPr>
            <a:spLocks noGrp="1"/>
          </p:cNvSpPr>
          <p:nvPr>
            <p:ph type="subTitle" idx="1"/>
          </p:nvPr>
        </p:nvSpPr>
        <p:spPr>
          <a:xfrm>
            <a:off x="250825" y="188913"/>
            <a:ext cx="8742363" cy="6288088"/>
          </a:xfrm>
          <a:prstGeom prst="rect">
            <a:avLst/>
          </a:prstGeom>
        </p:spPr>
        <p:txBody>
          <a:bodyPr anchor="t" anchorCtr="0"/>
          <a:lstStyle>
            <a:lvl1pPr marL="0" indent="0" algn="ctr" defTabSz="914400" rtl="0" eaLnBrk="1" fontAlgn="base" hangingPunct="1">
              <a:lnSpc>
                <a:spcPct val="100000"/>
              </a:lnSpc>
              <a:spcBef>
                <a:spcPct val="20000"/>
              </a:spcBef>
              <a:spcAft>
                <a:spcPct val="0"/>
              </a:spcAft>
              <a:buClrTx/>
              <a:buSzTx/>
              <a:buFontTx/>
              <a:buChar char="•"/>
              <a:defRPr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5pPr>
          </a:lstStyle>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三、抗美援朝战争</a:t>
            </a:r>
            <a:r>
              <a:rPr lang="zh-CN"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胜利的原因</a:t>
            </a:r>
            <a:r>
              <a:rPr lang="zh-CN" altLang="zh-CN" sz="2400" b="1" spc="0">
                <a:effectLst>
                  <a:outerShdw blurRad="38100" dist="38100" dir="2700000" algn="tl">
                    <a:srgbClr val="FFFFFF"/>
                  </a:outerShdw>
                </a:effectLst>
                <a:latin typeface="微软雅黑" charset="-122"/>
                <a:ea typeface="微软雅黑" charset="-122"/>
                <a:sym typeface="宋体" pitchFamily="2" charset="-122"/>
              </a:rPr>
              <a:t>有哪些？</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（1）抗美援朝是正义的反侵略战争（性质），得到了全国人民的大力支持。</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（2）党的英明决策和正确指挥。</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（3）志愿军和朝鲜军民的英勇战斗</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（4）苏联等社会主义国家有力的支持。</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四、</a:t>
            </a:r>
            <a:r>
              <a:rPr lang="zh-CN"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抗美援朝的意义</a:t>
            </a:r>
            <a:r>
              <a:rPr lang="zh-CN" altLang="zh-CN" sz="2400" b="1" spc="0">
                <a:effectLst>
                  <a:outerShdw blurRad="38100" dist="38100" dir="2700000" algn="tl">
                    <a:srgbClr val="FFFFFF"/>
                  </a:outerShdw>
                </a:effectLst>
                <a:latin typeface="微软雅黑" charset="-122"/>
                <a:ea typeface="微软雅黑" charset="-122"/>
                <a:sym typeface="宋体" pitchFamily="2" charset="-122"/>
              </a:rPr>
              <a:t>：</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 1.国内：（1）打破了美军不可战胜的神话； </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en-US" altLang="zh-CN" sz="2400" b="1" spc="0">
                <a:effectLst>
                  <a:outerShdw blurRad="38100" dist="38100" dir="2700000" algn="tl">
                    <a:srgbClr val="FFFFFF"/>
                  </a:outerShdw>
                </a:effectLst>
                <a:latin typeface="微软雅黑" charset="-122"/>
                <a:ea typeface="微软雅黑" charset="-122"/>
                <a:sym typeface="宋体" pitchFamily="2" charset="-122"/>
              </a:rPr>
              <a:t>              </a:t>
            </a:r>
            <a:r>
              <a:rPr lang="zh-CN" altLang="zh-CN" sz="2400" b="1" spc="0">
                <a:effectLst>
                  <a:outerShdw blurRad="38100" dist="38100" dir="2700000" algn="tl">
                    <a:srgbClr val="FFFFFF"/>
                  </a:outerShdw>
                </a:effectLst>
                <a:latin typeface="微软雅黑" charset="-122"/>
                <a:ea typeface="微软雅黑" charset="-122"/>
                <a:sym typeface="宋体" pitchFamily="2" charset="-122"/>
              </a:rPr>
              <a:t>（2）抵御了帝国主义的侵略扩张；</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              （3）捍卫了新中国安全；               </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 </a:t>
            </a:r>
            <a:r>
              <a:rPr lang="en-US" altLang="zh-CN" sz="2400" b="1" spc="0">
                <a:effectLst>
                  <a:outerShdw blurRad="38100" dist="38100" dir="2700000" algn="tl">
                    <a:srgbClr val="FFFFFF"/>
                  </a:outerShdw>
                </a:effectLst>
                <a:latin typeface="微软雅黑" charset="-122"/>
                <a:ea typeface="微软雅黑" charset="-122"/>
                <a:sym typeface="宋体" pitchFamily="2" charset="-122"/>
              </a:rPr>
              <a:t>             </a:t>
            </a:r>
            <a:r>
              <a:rPr lang="zh-CN" altLang="zh-CN" sz="2400" b="1" spc="0">
                <a:effectLst>
                  <a:outerShdw blurRad="38100" dist="38100" dir="2700000" algn="tl">
                    <a:srgbClr val="FFFFFF"/>
                  </a:outerShdw>
                </a:effectLst>
                <a:latin typeface="微软雅黑" charset="-122"/>
                <a:ea typeface="微软雅黑" charset="-122"/>
                <a:sym typeface="宋体" pitchFamily="2" charset="-122"/>
              </a:rPr>
              <a:t>（4）保卫了中国人民的和平生活；</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2.国际：（1）稳定了朝鲜半岛局势；           </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             （2）维护了亚洲和世界和平；</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zh-CN" sz="2400" b="1" spc="0">
                <a:effectLst>
                  <a:outerShdw blurRad="38100" dist="38100" dir="2700000" algn="tl">
                    <a:srgbClr val="FFFFFF"/>
                  </a:outerShdw>
                </a:effectLst>
                <a:latin typeface="微软雅黑" charset="-122"/>
                <a:ea typeface="微软雅黑" charset="-122"/>
                <a:sym typeface="宋体" pitchFamily="2" charset="-122"/>
              </a:rPr>
              <a:t>             （3）大大提高了</a:t>
            </a:r>
            <a:r>
              <a:rPr lang="zh-CN" altLang="zh-CN"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中国的国际地位</a:t>
            </a:r>
            <a:r>
              <a:rPr lang="zh-CN" altLang="zh-CN" sz="2400" b="1" spc="0">
                <a:effectLst>
                  <a:outerShdw blurRad="38100" dist="38100" dir="2700000" algn="tl">
                    <a:srgbClr val="FFFFFF"/>
                  </a:outerShdw>
                </a:effectLst>
                <a:latin typeface="微软雅黑" charset="-122"/>
                <a:ea typeface="微软雅黑" charset="-122"/>
                <a:sym typeface="宋体" pitchFamily="2" charset="-122"/>
              </a:rPr>
              <a:t>；</a:t>
            </a:r>
            <a:endParaRPr lang="zh-CN" altLang="zh-CN"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en-US" altLang="zh-CN" sz="2400" b="1" spc="0">
                <a:effectLst>
                  <a:outerShdw blurRad="38100" dist="38100" dir="2700000" algn="tl">
                    <a:srgbClr val="FFFFFF"/>
                  </a:outerShdw>
                </a:effectLst>
                <a:latin typeface="微软雅黑" charset="-122"/>
                <a:ea typeface="微软雅黑" charset="-122"/>
                <a:sym typeface="宋体" pitchFamily="2" charset="-122"/>
              </a:rPr>
              <a:t>3.</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是中国人民站起来后屹立于世界东方的宣言书，是中华民族走向伟大复兴的重要里程碑（</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巩固了新生的人民政权</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 ）</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a:p>
            <a:pPr marL="0" lvl="0" indent="0" algn="l" defTabSz="914400" rtl="0" hangingPunct="0">
              <a:lnSpc>
                <a:spcPts val="2800"/>
              </a:lnSpc>
              <a:spcBef>
                <a:spcPct val="0"/>
              </a:spcBef>
              <a:buNone/>
            </a:pPr>
            <a:r>
              <a:rPr lang="zh-CN" altLang="en-US" sz="2400" b="1" spc="0">
                <a:effectLst>
                  <a:outerShdw blurRad="38100" dist="38100" dir="2700000" algn="tl">
                    <a:srgbClr val="FFFFFF"/>
                  </a:outerShdw>
                </a:effectLst>
                <a:latin typeface="微软雅黑" charset="-122"/>
                <a:ea typeface="微软雅黑" charset="-122"/>
                <a:sym typeface="宋体" pitchFamily="2" charset="-122"/>
              </a:rPr>
              <a:t>五、</a:t>
            </a:r>
            <a:r>
              <a:rPr lang="zh-CN" altLang="en-US" sz="2400" b="1" spc="0">
                <a:solidFill>
                  <a:srgbClr val="FF0000"/>
                </a:solidFill>
                <a:effectLst>
                  <a:outerShdw blurRad="38100" dist="38100" dir="2700000" algn="tl">
                    <a:srgbClr val="000000"/>
                  </a:outerShdw>
                </a:effectLst>
                <a:latin typeface="微软雅黑" charset="-122"/>
                <a:ea typeface="微软雅黑" charset="-122"/>
                <a:sym typeface="宋体" pitchFamily="2" charset="-122"/>
              </a:rPr>
              <a:t>抗美援朝精神</a:t>
            </a:r>
            <a:r>
              <a:rPr lang="zh-CN" altLang="en-US" sz="2400" b="1" spc="0">
                <a:effectLst>
                  <a:outerShdw blurRad="38100" dist="38100" dir="2700000" algn="tl">
                    <a:srgbClr val="FFFFFF"/>
                  </a:outerShdw>
                </a:effectLst>
                <a:latin typeface="微软雅黑" charset="-122"/>
                <a:ea typeface="微软雅黑" charset="-122"/>
                <a:sym typeface="宋体" pitchFamily="2" charset="-122"/>
              </a:rPr>
              <a:t>：高度的爱国主义、革命英雄主义、革命乐观主义、革命忠诚及国际主义精神</a:t>
            </a:r>
            <a:endParaRPr lang="zh-CN" altLang="en-US" sz="2400" b="1">
              <a:effectLst>
                <a:outerShdw blurRad="38100" dist="38100" dir="2700000" algn="tl">
                  <a:srgbClr val="FFFFFF"/>
                </a:outerShdw>
              </a:effectLst>
              <a:latin typeface="微软雅黑" charset="-122"/>
              <a:ea typeface="微软雅黑" charset="-122"/>
              <a:sym typeface="宋体" pitchFamily="2"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4577" name="文本框 4" title=""/>
          <p:cNvSpPr txBox="1"/>
          <p:nvPr/>
        </p:nvSpPr>
        <p:spPr>
          <a:xfrm>
            <a:off x="179388" y="188913"/>
            <a:ext cx="8774113" cy="1198563"/>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431800" hangingPunct="0">
              <a:lnSpc>
                <a:spcPct val="150000"/>
              </a:lnSpc>
            </a:pPr>
            <a:r>
              <a:rPr lang="en-US" altLang="zh-CN" sz="2400" b="1">
                <a:latin typeface="Times New Roman" pitchFamily="18" charset="0"/>
                <a:ea typeface="微软雅黑" charset="-122"/>
              </a:rPr>
              <a:t>15</a:t>
            </a:r>
            <a:r>
              <a:rPr lang="en-US" altLang="zh-CN" sz="2400" b="1" spc="-1400">
                <a:latin typeface="Times New Roman" pitchFamily="18" charset="0"/>
                <a:ea typeface="微软雅黑" charset="-122"/>
              </a:rPr>
              <a:t>．</a:t>
            </a:r>
            <a:r>
              <a:rPr lang="en-US" altLang="zh-CN" sz="2400" b="1">
                <a:latin typeface="Times New Roman" pitchFamily="18" charset="0"/>
                <a:ea typeface="微软雅黑" charset="-122"/>
              </a:rPr>
              <a:t>下表是我国1950—1952年经济建设费和国防费在国家财政支出中的比重统计表，据此可知，这一时期的中国（　　）</a:t>
            </a:r>
            <a:endParaRPr lang="en-US" altLang="zh-CN" sz="2400" b="1">
              <a:latin typeface="Times New Roman" pitchFamily="18" charset="0"/>
              <a:ea typeface="微软雅黑" charset="-122"/>
            </a:endParaRPr>
          </a:p>
        </p:txBody>
      </p:sp>
      <p:pic>
        <p:nvPicPr>
          <p:cNvPr id="24578" name="My Shape" title=""/>
          <p:cNvPicPr>
            <a:picLocks noChangeAspect="1"/>
          </p:cNvPicPr>
          <p:nvPr/>
        </p:nvPicPr>
        <p:blipFill>
          <a:blip r:embed="rId2"/>
          <a:stretch>
            <a:fillRect/>
          </a:stretch>
        </p:blipFill>
        <p:spPr>
          <a:xfrm>
            <a:off x="341313" y="1382713"/>
            <a:ext cx="8451850" cy="2286000"/>
          </a:xfrm>
          <a:prstGeom prst="rect">
            <a:avLst/>
          </a:prstGeom>
          <a:noFill/>
          <a:ln>
            <a:noFill/>
            <a:miter lim="800000"/>
          </a:ln>
        </p:spPr>
      </p:pic>
      <p:sp>
        <p:nvSpPr>
          <p:cNvPr id="24579" name="文本框 4" title=""/>
          <p:cNvSpPr txBox="1"/>
          <p:nvPr/>
        </p:nvSpPr>
        <p:spPr>
          <a:xfrm>
            <a:off x="177800" y="3668713"/>
            <a:ext cx="8774113" cy="2306638"/>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hangingPunct="0">
              <a:lnSpc>
                <a:spcPct val="150000"/>
              </a:lnSpc>
            </a:pPr>
            <a:r>
              <a:rPr lang="en-US" altLang="zh-CN" sz="2400" b="1">
                <a:latin typeface="Times New Roman" pitchFamily="18" charset="0"/>
                <a:ea typeface="微软雅黑" charset="-122"/>
              </a:rPr>
              <a:t>（资料来源：国家统计局：《中国统计年鉴1992》，中国统计出版社，1992年，第215，220页）</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A．国防费比重持续快速增长   B．有计划地开始了经济建设</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C．财政支出受国际环境影响   D．国家财政收入大幅度提高</a:t>
            </a:r>
            <a:endParaRPr lang="en-US" altLang="zh-CN" sz="2400" b="1">
              <a:solidFill>
                <a:srgbClr val="057ACA"/>
              </a:solidFill>
              <a:latin typeface="Times New Roman" pitchFamily="18" charset="0"/>
              <a:ea typeface="微软雅黑" charset="-122"/>
            </a:endParaRPr>
          </a:p>
        </p:txBody>
      </p:sp>
      <p:sp>
        <p:nvSpPr>
          <p:cNvPr id="24580" name="文本框 4" title=""/>
          <p:cNvSpPr txBox="1"/>
          <p:nvPr/>
        </p:nvSpPr>
        <p:spPr>
          <a:xfrm>
            <a:off x="106363" y="6092825"/>
            <a:ext cx="8775700" cy="6461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【答案】</a:t>
            </a:r>
            <a:r>
              <a:rPr lang="en-US" altLang="zh-CN" sz="2400" b="1">
                <a:latin typeface="Times New Roman" pitchFamily="18" charset="0"/>
              </a:rPr>
              <a:t>C</a:t>
            </a:r>
            <a:endParaRPr lang="en-US" altLang="zh-CN" sz="2400" b="1">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4580"/>
                                        </p:tgtEl>
                                        <p:attrNameLst>
                                          <p:attrName>style.visibility</p:attrName>
                                        </p:attrNameLst>
                                      </p:cBhvr>
                                      <p:to>
                                        <p:strVal val="visible"/>
                                      </p:to>
                                    </p:set>
                                    <p:animEffect transition="in" filter="fade">
                                      <p:cBhvr>
                                        <p:cTn id="7" dur="1000"/>
                                        <p:tgtEl>
                                          <p:spTgt spid="24580"/>
                                        </p:tgtEl>
                                      </p:cBhvr>
                                    </p:animEffect>
                                    <p:anim calcmode="lin" valueType="num">
                                      <p:cBhvr>
                                        <p:cTn id="8" dur="1000" fill="hold"/>
                                        <p:tgtEl>
                                          <p:spTgt spid="24580"/>
                                        </p:tgtEl>
                                        <p:attrNameLst>
                                          <p:attrName>ppt_x</p:attrName>
                                        </p:attrNameLst>
                                      </p:cBhvr>
                                      <p:tavLst>
                                        <p:tav tm="0">
                                          <p:val>
                                            <p:strVal val="#ppt_x"/>
                                          </p:val>
                                        </p:tav>
                                        <p:tav tm="100000">
                                          <p:val>
                                            <p:strVal val="#ppt_x"/>
                                          </p:val>
                                        </p:tav>
                                      </p:tavLst>
                                    </p:anim>
                                    <p:anim calcmode="lin" valueType="num">
                                      <p:cBhvr>
                                        <p:cTn id="9" dur="1000" fill="hold"/>
                                        <p:tgtEl>
                                          <p:spTgt spid="2458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5601" name="文本框 4" title=""/>
          <p:cNvSpPr txBox="1"/>
          <p:nvPr/>
        </p:nvSpPr>
        <p:spPr>
          <a:xfrm>
            <a:off x="106363" y="260350"/>
            <a:ext cx="8775700" cy="2860675"/>
          </a:xfrm>
          <a:prstGeom prst="rect">
            <a:avLst/>
          </a:prstGeom>
          <a:noFill/>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431800" hangingPunct="0">
              <a:lnSpc>
                <a:spcPct val="150000"/>
              </a:lnSpc>
            </a:pPr>
            <a:r>
              <a:rPr lang="en-US" altLang="zh-CN" sz="2400" b="1">
                <a:latin typeface="Times New Roman" pitchFamily="18" charset="0"/>
                <a:ea typeface="微软雅黑" charset="-122"/>
              </a:rPr>
              <a:t>16</a:t>
            </a:r>
            <a:r>
              <a:rPr lang="en-US" altLang="zh-CN" sz="2400" b="1" spc="-1400">
                <a:latin typeface="Times New Roman" pitchFamily="18" charset="0"/>
                <a:ea typeface="微软雅黑" charset="-122"/>
              </a:rPr>
              <a:t>．</a:t>
            </a:r>
            <a:r>
              <a:rPr lang="en-US" altLang="zh-CN" sz="2400" b="1">
                <a:latin typeface="Times New Roman" pitchFamily="18" charset="0"/>
                <a:ea typeface="微软雅黑" charset="-122"/>
              </a:rPr>
              <a:t>“它雄辩地证明：西方侵略者几百年来只要在东方一个海岸上架起几尊大炮就可霸占一个国家的时代是一去不复返了……”这段话应当发表于（　　）</a:t>
            </a:r>
            <a:endParaRPr lang="en-US" altLang="zh-CN" sz="2400" b="1">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A．1950年10月        B．1951年9月           </a:t>
            </a:r>
            <a:endParaRPr lang="en-US" altLang="zh-CN" sz="2400" b="1">
              <a:solidFill>
                <a:srgbClr val="057ACA"/>
              </a:solidFill>
              <a:latin typeface="Times New Roman" pitchFamily="18" charset="0"/>
              <a:ea typeface="微软雅黑" charset="-122"/>
            </a:endParaRPr>
          </a:p>
          <a:p>
            <a:pPr lvl="0" indent="431800" hangingPunct="0">
              <a:lnSpc>
                <a:spcPct val="150000"/>
              </a:lnSpc>
            </a:pPr>
            <a:r>
              <a:rPr lang="en-US" altLang="zh-CN" sz="2400" b="1">
                <a:solidFill>
                  <a:srgbClr val="057ACA"/>
                </a:solidFill>
                <a:latin typeface="Times New Roman" pitchFamily="18" charset="0"/>
                <a:ea typeface="微软雅黑" charset="-122"/>
              </a:rPr>
              <a:t> C．1952年10月        D．1953年7月</a:t>
            </a:r>
            <a:endParaRPr lang="en-US" altLang="zh-CN" sz="2400" b="1">
              <a:solidFill>
                <a:srgbClr val="057ACA"/>
              </a:solidFill>
              <a:latin typeface="Times New Roman" pitchFamily="18" charset="0"/>
              <a:ea typeface="微软雅黑" charset="-122"/>
            </a:endParaRPr>
          </a:p>
        </p:txBody>
      </p:sp>
      <p:sp>
        <p:nvSpPr>
          <p:cNvPr id="25602" name="文本框 4" title=""/>
          <p:cNvSpPr txBox="1"/>
          <p:nvPr/>
        </p:nvSpPr>
        <p:spPr>
          <a:xfrm>
            <a:off x="179388" y="3284538"/>
            <a:ext cx="8775700" cy="6461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400" b="1">
                <a:solidFill>
                  <a:srgbClr val="FF0000"/>
                </a:solidFill>
                <a:latin typeface="Times New Roman" pitchFamily="18" charset="0"/>
                <a:ea typeface="黑体" pitchFamily="2" charset="-122"/>
              </a:rPr>
              <a:t>【答案】</a:t>
            </a:r>
            <a:r>
              <a:rPr lang="en-US" altLang="zh-CN" sz="2400" b="1">
                <a:latin typeface="Times New Roman" pitchFamily="18" charset="0"/>
              </a:rPr>
              <a:t>D</a:t>
            </a:r>
            <a:endParaRPr lang="en-US" altLang="zh-CN" sz="2400" b="1">
              <a:latin typeface="Times New Roman" pitchFamily="18" charset="0"/>
            </a:endParaRPr>
          </a:p>
        </p:txBody>
      </p:sp>
      <p:sp>
        <p:nvSpPr>
          <p:cNvPr id="25603" name="文本框 4" title=""/>
          <p:cNvSpPr txBox="1"/>
          <p:nvPr/>
        </p:nvSpPr>
        <p:spPr>
          <a:xfrm>
            <a:off x="179388" y="3932238"/>
            <a:ext cx="8774112" cy="286226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431800" lvl="0" indent="-142875" hangingPunct="0">
              <a:lnSpc>
                <a:spcPct val="150000"/>
              </a:lnSpc>
            </a:pPr>
            <a:r>
              <a:rPr lang="en-US" altLang="zh-CN" sz="2000" b="1">
                <a:solidFill>
                  <a:srgbClr val="FF0000"/>
                </a:solidFill>
                <a:latin typeface="Times New Roman" pitchFamily="18" charset="0"/>
                <a:ea typeface="黑体" pitchFamily="2" charset="-122"/>
              </a:rPr>
              <a:t>【解析】</a:t>
            </a:r>
            <a:r>
              <a:rPr lang="en-US" altLang="zh-CN" sz="2000" b="1">
                <a:latin typeface="Times New Roman" pitchFamily="18" charset="0"/>
                <a:ea typeface="微软雅黑" charset="-122"/>
              </a:rPr>
              <a:t>根据所学知识，1950年10月，中国人民志愿军在彭德怀的率领下，入朝作战。入朝半年内，就五战五捷，把美国军赶回“三八线”附近，至1953年7月，美国与中国在板门店签订《朝鲜停战协定》，标志着中国人民志愿军取得抗美援朝的胜利。因而雄辩地证明了“西方侵略者几百年来只要在东方一个海岸上架起几尊大炮就可霸占一个国家的时代一去不复返了”。</a:t>
            </a:r>
            <a:endParaRPr lang="en-US" altLang="zh-CN" sz="2000" b="1">
              <a:latin typeface="Times New Roman" pitchFamily="18" charset="0"/>
              <a:ea typeface="微软雅黑"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1000"/>
                                        <p:tgtEl>
                                          <p:spTgt spid="25602"/>
                                        </p:tgtEl>
                                      </p:cBhvr>
                                    </p:animEffect>
                                    <p:anim calcmode="lin" valueType="num">
                                      <p:cBhvr>
                                        <p:cTn id="8" dur="1000" fill="hold"/>
                                        <p:tgtEl>
                                          <p:spTgt spid="25602"/>
                                        </p:tgtEl>
                                        <p:attrNameLst>
                                          <p:attrName>ppt_x</p:attrName>
                                        </p:attrNameLst>
                                      </p:cBhvr>
                                      <p:tavLst>
                                        <p:tav tm="0">
                                          <p:val>
                                            <p:strVal val="#ppt_x"/>
                                          </p:val>
                                        </p:tav>
                                        <p:tav tm="100000">
                                          <p:val>
                                            <p:strVal val="#ppt_x"/>
                                          </p:val>
                                        </p:tav>
                                      </p:tavLst>
                                    </p:anim>
                                    <p:anim calcmode="lin" valueType="num">
                                      <p:cBhvr>
                                        <p:cTn id="9" dur="1000" fill="hold"/>
                                        <p:tgtEl>
                                          <p:spTgt spid="2560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25603"/>
                                        </p:tgtEl>
                                        <p:attrNameLst>
                                          <p:attrName>style.visibility</p:attrName>
                                        </p:attrNameLst>
                                      </p:cBhvr>
                                      <p:to>
                                        <p:strVal val="visible"/>
                                      </p:to>
                                    </p:set>
                                    <p:animEffect transition="in" filter="fade">
                                      <p:cBhvr>
                                        <p:cTn id="14" dur="1000"/>
                                        <p:tgtEl>
                                          <p:spTgt spid="25603"/>
                                        </p:tgtEl>
                                      </p:cBhvr>
                                    </p:animEffect>
                                    <p:anim calcmode="lin" valueType="num">
                                      <p:cBhvr>
                                        <p:cTn id="15" dur="1000" fill="hold"/>
                                        <p:tgtEl>
                                          <p:spTgt spid="25603"/>
                                        </p:tgtEl>
                                        <p:attrNameLst>
                                          <p:attrName>ppt_x</p:attrName>
                                        </p:attrNameLst>
                                      </p:cBhvr>
                                      <p:tavLst>
                                        <p:tav tm="0">
                                          <p:val>
                                            <p:strVal val="#ppt_x"/>
                                          </p:val>
                                        </p:tav>
                                        <p:tav tm="100000">
                                          <p:val>
                                            <p:strVal val="#ppt_x"/>
                                          </p:val>
                                        </p:tav>
                                      </p:tavLst>
                                    </p:anim>
                                    <p:anim calcmode="lin" valueType="num">
                                      <p:cBhvr>
                                        <p:cTn id="16" dur="1000" fill="hold"/>
                                        <p:tgtEl>
                                          <p:spTgt spid="2560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https://d.book118.com/087022004161006045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2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画廊">
  <a:themeElements>
    <a:clrScheme name="画廊">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画廊">
      <a:majorFont>
        <a:latin typeface="Gill Sans MT" charset="0"/>
        <a:ea typeface="Gill Sans M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charset="0"/>
        <a:ea typeface="Gill Sans MT"/>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画廊">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20</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20</vt:i4>
      </vt:variant>
    </vt:vector>
  </HeadingPairs>
  <TitlesOfParts>
    <vt:vector baseType="lpstr" size="31">
      <vt:lpstr>Arial</vt:lpstr>
      <vt:lpstr>Calibri</vt:lpstr>
      <vt:lpstr>宋体</vt:lpstr>
      <vt:lpstr>微软雅黑</vt:lpstr>
      <vt:lpstr>方正粗黑宋简体</vt:lpstr>
      <vt:lpstr>楷体</vt:lpstr>
      <vt:lpstr>Times New Roman</vt:lpstr>
      <vt:lpstr>黑体</vt:lpstr>
      <vt:lpstr>Gill Sans MT</vt:lpstr>
      <vt:lpstr>等线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2024-09-20T18:31:53.097</cp:lastPrinted>
  <dcterms:created xsi:type="dcterms:W3CDTF">2024-09-20T10:31:53Z</dcterms:created>
  <dcterms:modified xsi:type="dcterms:W3CDTF">2024-09-20T10:31:55Z</dcterms:modified>
</cp:coreProperties>
</file>