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88EDF-53D5-4FC7-950B-2CD3299E74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B41A47-BF8C-4D3F-AECC-4A9D91AFDE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B06F2B-5252-44CD-A7BC-7675709575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F98503-9B5D-4118-9211-563F924DE1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B6C449-9AE2-4F3D-9073-4B431C0AC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78A8A8-1FEF-4335-B3B8-10DEAF2AAA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3267ED-EBAE-4637-BDE2-B7DBE2B53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184904-3E02-4BED-B777-00DC364A8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824900-6741-4C00-BABF-EDC9126DE8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A937CF-1B7C-4754-8F5A-B0A6B2964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93F2E2-A97B-4400-8B21-A18B370163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024062026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7012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16482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工业自动化中的控制策略与优化算法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9748407" y="2912789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3792" y="542407"/>
            <a:ext cx="1369877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0171" y="542407"/>
            <a:ext cx="1432732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2903" y="542407"/>
            <a:ext cx="1333656" cy="3105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9669" y="2444055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6804" y="3424039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5237" y="764861"/>
            <a:ext cx="5384590" cy="522176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优化算法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控制策略与优化算法的应用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6" y="841294"/>
            <a:ext cx="4968572" cy="5706182"/>
            <a:chOff x="6824386" y="841294"/>
            <a:chExt cx="4968572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12250" r="12250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625" r="16625"/>
            <a:stretch>
              <a:fillRect/>
            </a:stretch>
          </p:blipFill>
          <p:spPr>
            <a:xfrm>
              <a:off x="6824386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6667" r="16667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工业自动化是指在工业生产过程中，通过自动控制和优化技术，实现机器和设备的自主操作、数据采集、信息处理和生产控制，从而提高生产效率、降低能耗和减少人工干预。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工业自动化定义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261268" y="119793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65729" y="1205454"/>
            <a:ext cx="2584705" cy="252109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46028" y="1193270"/>
            <a:ext cx="2584705" cy="25210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52" r="15752"/>
          <a:stretch>
            <a:fillRect/>
          </a:stretch>
        </p:blipFill>
        <p:spPr>
          <a:xfrm>
            <a:off x="1415276" y="1289262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95406" y="4001686"/>
            <a:ext cx="10658475" cy="2038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的发展可以追溯到20世纪50年代，当时出现了第一代可编程逻辑控制器（PLC）。随着计算机技术和微电子技术的不断发展，工业自动化技术不断升级和完善，逐渐形成了集散控制系统（DCS）、现场总线控制系统（FCS）等先进的控制系统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 amt="70000"/>
          </a:blip>
          <a:srcRect t="21377" b="21377"/>
          <a:stretch>
            <a:fillRect/>
          </a:stretch>
        </p:blipFill>
        <p:spPr>
          <a:xfrm>
            <a:off x="4855037" y="1276410"/>
            <a:ext cx="2433158" cy="2364134"/>
          </a:xfrm>
          <a:prstGeom prst="ellipse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70000"/>
          </a:blip>
          <a:srcRect l="2271" r="2271"/>
          <a:stretch>
            <a:fillRect/>
          </a:stretch>
        </p:blipFill>
        <p:spPr>
          <a:xfrm>
            <a:off x="8349233" y="1271082"/>
            <a:ext cx="2433158" cy="2364134"/>
          </a:xfrm>
          <a:prstGeom prst="ellipse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工业自动化发展历程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22290" r="22290"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工业自动化广泛应用于制造业、电力、化工、医药、食品加工和交通运输等领域。通过自动化技术，企业可以实现生产过程的自动化控制、生产数据的实时监测和生产过程的优化管理，提高产品质量和生产效率。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11222422" y="61002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342508" y="6097266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456583" y="6098982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567227" y="6107952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672404" y="6103819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222422" y="621799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342508" y="6215040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456583" y="6216756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567227" y="6225726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672404" y="6221593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222422" y="6335763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42508" y="633281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456583" y="633453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11567227" y="634350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1672404" y="633936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1222422" y="6453537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1342508" y="645058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1456583" y="645230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11567227" y="646127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11672404" y="645714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工业自动化应用领域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PID控制是一种经典的控制策略，通过比例、积分和微分三个环节的调节，实现对被控对象的精确控制。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D控制基于系统的误差信号，通过比例、积分和微分环节的线性组合，对误差进行补偿，以达到减小误差、提高控制精度的目的。PID控制具有简单易行、可靠性高、鲁棒性好等优点，因此在工业自动化领域得到了广泛应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PID控制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模糊控制是一种基于模糊集合论和模糊逻辑的控制策略，通过将人的经验、知识和逻辑以模糊规则的形式表达出来，实现对被控对象的智能控制。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糊控制的核心是模糊化、模糊推理和去模糊化三个环节。它将输入的精确量转化为模糊量，然后根据模糊规则进行推理，得到输出模糊量，最后再将输出模糊量转化为精确量输出。模糊控制具有处理不确定性和非线性的能力，适用于复杂的工业自动化系统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模糊控制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8417" r="2841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神经网络控制是一种基于人工神经网络的智能控制策略，通过模拟人脑神经元的连接方式，实现对被控对象的自适应控制。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神经网络控制通过训练神经网络来逼近被控对象的非线性映射关系，从而实现对被控对象的精确控制。它具有自适应性、鲁棒性和处理非线性的能力，在处理复杂的工业自动化系统时具有很大的优势。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神经网络控制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专家控制是一种基于专家知识的智能控制策略，通过将专家的经验和知识嵌入到控制系统中，实现对被控对象的智能优化控制。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专家控制的核心理念是将专家的知识和经验以规则的形式表示出来，并利用这些规则对被控对象进行优化控制。它具有处理不确定性和复杂性的能力，适用于工业自动化领域的各种复杂系统。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00" r="20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专家控制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630" y="1239539"/>
            <a:ext cx="6477000" cy="50196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857" y="60717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32903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187519" y="3018898"/>
            <a:ext cx="413878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31000"/>
                  </a:scheme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6967" y="2174031"/>
            <a:ext cx="2113154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1876" y="3345987"/>
            <a:ext cx="552085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优化算法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https://d.book118.com/087024062026006051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2024-09-24T01:48:09.599</cp:lastPrinted>
  <dcterms:created xsi:type="dcterms:W3CDTF">2024-09-23T17:48:09Z</dcterms:created>
  <dcterms:modified xsi:type="dcterms:W3CDTF">2024-09-23T17:48:11Z</dcterms:modified>
</cp:coreProperties>
</file>