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B5EB7-01CB-481E-B45D-F64E6088E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4DB05-BEFA-488B-9933-DF92EFB7B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C8EFF-ADE3-404F-9297-9B86C8D59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2C644C-A994-4E9C-99C1-D36EF338C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CFA1E1-E405-4A5B-A857-15742ACDC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72F6E7-35F5-4D9F-BA83-950543D82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1BE697-5884-4FF7-A812-C6E5A0535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F10137-E756-46E8-898C-FB2EAB687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BED411-AD22-40B0-8094-C0897FDD9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D6A7D8-C05F-4AA0-B8B8-3D659A810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CAA3EF-4A79-42A7-950A-AE05E3005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2414606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众望布艺利润分析报告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众望布艺市场概况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价格与销量分析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未来展望与改进建议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分析众望布艺的利润状况，为管理层提供决策依据。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众望布艺作为一家专注于布艺产品研发、生产和销售的企业，近年来面临市场竞争加剧和成本上升的双重压力，利润水平受到一定影响。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本报告涵盖了众望布艺过去三年的财务数据，包括收入、成本、利润等方面的信息。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报告数据主要来源于众望布艺的财务报表、销售记录和相关市场研究报告。同时，还参考了行业内的公开信息和专家意见，以确保数据的准确性和客观性。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报告范围和数据来源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众望布艺市场概况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个性化需求增长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随着消费者对家居环境要求的提高，对布艺产品的个性化需求不断增长。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环保理念普及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环保、可持续发展成为行业重要趋势，环保材料和技术受到广泛关注。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线上销售和线下体验相结合的模式逐渐成为行业主流。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国内外品牌众多，市场竞争激烈，品牌知名度和美誉度成为竞争关键。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品牌竞争激烈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部分企业为争夺市场份额，采取低价竞争策略，导致行业整体利润率下降。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价格战激烈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创新成为企业发展的重要驱动力，新产品、新技术不断涌现。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中高端市场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众望布艺定位于中高端市场，注重产品品质和设计风格。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线上线下相结合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通过线上销售和线下体验店相结合的方式，拓展销售渠道，提升品牌影响力。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个性化定制服务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提供个性化定制服务，满足消费者多样化需求。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众望布艺市场定位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毛利率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众望布艺的毛利率在过去几年一直保持在较高水平，这表明公司在产品定价和成本控制方面具有较强的竞争力。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净利率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净利率也呈现出稳定增长的态势，说明公司在扩大销售规模的同时，也能够保持较好的盈利水平。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利润总额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随着公司业务的不断拓展和市场占有率的提高，众望布艺的利润总额也在逐年增加。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总体利润水平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其他业务利润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除了主营业务外，公司还通过其他业务渠道获得了一定的利润，如品牌授权、技术转让等。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投资收益及营业外收支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投资收益和营业外收支对众望布艺的利润贡献相对较小，但在某些年份也对公司的盈利状况产生了积极影响。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主营业务利润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主营业务利润是众望布艺利润的主要来源，占比超过总利润的80%，这得益于公司强大的产品研发能力和市场营销策略。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利润构成及占比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利润变化趋势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根据市场发展趋势和公司战略规划，预计未来几年众望布艺的利润将继续保持稳定增长态势。同时，公司也将加强成本控制和风险管理，以确保利润水平的持续提高。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未来利润预测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众望布艺的利润增长率在过去几年呈现出波动上升的趋势，表明公司整体盈利能力在不断提高。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利润增长率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随着市场竞争的加剧和消费者需求的变化，众望布艺的利润结构也在发生调整，主营业务利润占比逐渐下降，其他业务利润和投资收益占比有所上升。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利润结构变化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https://d.book118.com/087024146066006052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2024-09-25T23:01:17.623</cp:lastPrinted>
  <dcterms:created xsi:type="dcterms:W3CDTF">2024-09-25T15:01:17Z</dcterms:created>
  <dcterms:modified xsi:type="dcterms:W3CDTF">2024-09-25T15:01:19Z</dcterms:modified>
</cp:coreProperties>
</file>