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6DAEC-685B-486C-ACE8-B9C1B310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42FA-6CB9-480F-A4E6-8A05B3EC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1F034-1AEA-4CDE-A78C-02400684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988D3-97E8-47D4-A7CC-8D5E160A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F4D56-D0E0-4BAA-938D-4133238C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BDF1D-D92C-4932-ACEC-75206387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3180B-3E0A-4527-BD45-2F83AAB3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13BCE-1EAF-482D-8B5A-6752CD40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61B5B-0F8B-4AD7-A522-C6AC3F05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CA1B4-F819-4EDC-82DD-CB0E1953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9DFED-B743-4EA2-8DA8-9C4C90B7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0002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施工质量管理体系的数据分析与决策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数据分析在施工质量管理体系中的应用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决策在施工质量管理体系中的作用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数据分析与决策在施工质量管理体系中的实践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施工质量管理体系中数据分析与决策的挑战与对策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通过对施工过程中产生的数据进行分析，可以及时发现潜在问题，采取相应措施，从而提高施工质量。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数据分析可以帮助管理人员更加全面地了解施工情况，优化资源配置，提高管理效率。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基于数据分析的决策更加客观、科学，有助于降低决策风险，提升项目整体效益。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促进决策科学化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介绍在施工质量管理体系中采用的数据分析方法，如统计分析、数据挖掘等。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对采纳决策建议后的实施效果进行评估，包括质量提升、成本节约等方面。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数据分析结果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展示通过对施工过程中产生的数据进行分析所得到的结果，如质量波动情况、影响因素分析等。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决策建议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根据数据分析结果，提出针对性的决策建议，如优化施工工艺、加强材料管理等。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施工质量管理体系是指为确保施工工程在设计、采购、施工、试运行等各个阶段的质量和安全，通过制定一系列的管理流程、规范、标准和制度，对施工全过程进行系统化、科学化、规范化的管理。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施工质量管理体系是施工企业质量管理的核心，旨在通过预防和控制施工过程中的各种质量问题和风险，确保施工质量的稳定性和可靠性，提高施工企业的核心竞争力。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测量、分析和改进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通过对施工过程进行测量、分析和改进，不断提高施工质量管理水平。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合理配置人力、物力、财力等资源，为施工过程的顺利进行提供保障。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通过对施工过程中的各个环节进行有效控制，确保施工质量的稳定性和可靠性。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明确施工企业的质量方针和质量目标，为质量管理体系的建立和运行提供指导。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建立合理的组织结构和明确的职责分工，确保质量管理体系的有效运行。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提高施工质量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通过规范化的管理流程和制度，确保施工质量的稳定性和可靠性，减少质量问题的发生。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建立完善的施工质量管理体系，有助于提升施工企业的品牌形象和市场竞争力。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降低施工成本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通过有效的资源管理和过程控制，降低施工过程中的浪费和成本支出。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通过持续改进和创新，推动施工企业实现可持续发展。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数据分析在施工质量管理体系中的应用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确定数据收集目标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明确需要收集的数据类型、来源和频率，以支持质量管理体系的有效运行。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采用专业的数据收集工具，如传感器、测量设备等，确保数据的准确性和可靠性。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对收集到的数据进行分类、清洗和整理，消除异常值和噪声，提高数据质量。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对分析结果进行解释和评估，识别施工过程中的问题、趋势和改进机会。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运用适当的统计方法和技术对数据进行处理，包括数据转换、归一化、标准化等，以满足分析需求。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采用描述性统计、推断性统计、机器学习等方法，挖掘数据中的有用信息和潜在规律。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利用图表、图像等可视化手段，直观地展示数据分析结果，帮助决策者更好地理解数据。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根据分析结果编制报告，包括问题诊断、改进建议和实施计划等，为决策提供支持。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对报告进行审核，确保内容的准确性和完整性，然后将其发布给相关利益方，促进沟通和协作。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报告审核与发布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决策在施工质量管理体系中的作用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决策是指在面临多种可能的选择时，通过分析、比较、判断等思维过程，选择最优方案的行为。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根据决策的性质和重要性，可分为战略决策、战术决策和操作决策；根据决策问题的结构化程度，可分为结构化决策、半结构化决策和非结构化决策。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通过决策，可以合理配置人力、物力、财力等资源，提高资源利用效率，降低施工成本。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科学的决策有助于制定合理的施工工艺和质量控制措施，从而提高施工质量，减少质量事故。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指导施工质量管理实践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决策是施工质量管理体系的核心，为质量管理体系提供明确的方向和目标，指导施工质量管理实践。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决策在施工质量管理体系中的重要性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https://d.book118.com/087030002035006041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2024-09-13T22:41:04.095</cp:lastPrinted>
  <dcterms:created xsi:type="dcterms:W3CDTF">2024-09-13T14:41:04Z</dcterms:created>
  <dcterms:modified xsi:type="dcterms:W3CDTF">2024-09-13T14:41:06Z</dcterms:modified>
</cp:coreProperties>
</file>