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03B33-6013-4E05-B83B-C7257520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E7BE7-9860-4CF6-A36D-8890332C8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CC384-F3BF-4455-8553-3990176E2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3B6A2-E838-443C-B9C2-79D1433C9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2676FF-6221-4556-86ED-DE6ABC686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58FB56-38C8-44C6-A96D-EC986540F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A0D85-6DFB-42C0-BFEE-71754832D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071D2-2146-444F-BFDC-2F47E8823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77079-17A5-4CD7-8862-F35AB571F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16B2A-8AAB-45F2-9237-5AEDB293B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224D6-C567-435F-B213-B2BBC826B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301161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医院总务科工作制度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总务科概述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物资管理制度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环保管理制度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工作制度优化建议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总务科概述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定义：医院总务科是负责医院后勤保障工作的科室，包括物资采购、设备管理、环境卫生、安全保卫等方面的工作。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负责医院物资采购，保证物资供应；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负责医院设备的管理和维护，保证设备正常运行；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负责医院环境卫生和绿化工作，创造良好的就医环境；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负责医院安全保卫工作，维护医院秩序和安全。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医院总务科通常由科长、副科长及若干名科员组成，根据医院规模和业务需求，人员配置会有所不同。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总务科人员应具备相关专业背景和工作经验，具备较强的组织协调和沟通能力。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组织结构与人员配置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加强物资采购和设备管理，节约成本，提高资源利用效率；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加强团队建设和人员培训，提高总务科人员的综合素质和业务能力。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工作目标：确保医院后勤保障工作的顺利进行，为医院的医疗业务提供有力支持。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制定和完善医院总务科工作制度，提高工作效率和质量；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加强环境卫生和安全保卫工作，提升医院形象和服务质量；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根据医院各部门的需求，制定详细的采购计划，包括采购物品的种类、数量、规格和预算等。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通过市场调研和供应商比较，选择符合医院要求的优质供应商，确保采购物品的质量和价格合理。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建立规范的采购流程，包括采购申请、审批、采购、验收和付款等环节，确保采购过程透明、规范。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物资采购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https://d.book118.com/087030116134006053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2024-09-27T15:54:28.220</cp:lastPrinted>
  <dcterms:created xsi:type="dcterms:W3CDTF">2024-09-27T07:54:28Z</dcterms:created>
  <dcterms:modified xsi:type="dcterms:W3CDTF">2024-09-27T07:54:30Z</dcterms:modified>
</cp:coreProperties>
</file>