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111F0-02DB-45BC-8D20-DC24E712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640F2-804C-4796-B856-D97A6ED4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655E8-E951-41D2-A5AE-8B4C52411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BD2A3-6C15-40D0-B146-2EE64559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55DA6-8F08-4540-812F-F5DC6574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F951D3-58F7-4388-B203-6EFF6A41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64A73-8514-416F-9480-63A8FDD11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97841-6DB3-4CA0-A49C-91E212B9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7484A-CC3F-4722-AB6E-1478F323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CB8E8-BA98-4044-A1C4-F8DCF049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B3A53-530E-4150-ACB6-7D51CF10F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2034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干预治疗中的WI应用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干预治疗概述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干预治疗中WI应用场景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WI技术优势与局限性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案例分析：成功运用WI进行干预治疗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41" b="214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干预治疗是指通过一系列有计划、有目的的措施，对患者进行心理、行为、环境等方面的调整，以达到改善症状、提高生活质量的目的。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干预治疗的主要目的是帮助患者恢复或提高自我控制能力，减轻或消除症状，改善社会功能，提高生活质量。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090" r="1709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干预治疗的重要性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对于许多疾病来说，早期干预可以有效防止病情恶化，降低治疗难度和成本。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科学合理的干预治疗可以显著提高治疗效果，缩短治疗周期，减少复发风险。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通过干预治疗，患者可以获得更好的生活质量，提高社会适应能力和自我价值感。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药物干预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物理干预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常见干预治疗方法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包括技能训练、习惯养成、环境调整等，旨在帮助患者建立健康的生活方式，减少不良行为的发生。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包括认知行为疗法、心理教育、家庭治疗等，旨在调整患者的心理状态，提高自我认知和情感管理能力。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包括电疗、光疗、磁疗等，通过物理手段刺激患者的神经系统或穴位，以达到治疗目的。物理干预通常作为辅助治疗手段，与其他治疗方法结合使用。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针对患者的具体症状，使用相应的药物进行治疗，以缓解症状、改善病情。需要注意的是，药物治疗需在医生指导下进行，并严格遵守用药规范。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63" r="263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88" r="296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WI定义与原理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其原理主要是通过无线信号传输，将干预指令或数据传输到目标设备或系统上，实现对目标设备或系统的远程控制或操作。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WI（Wireless Intervention，无线干预）是一种利用无线通信技术对目标进行远程干预的技术。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早期WI技术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早期的WI技术主要基于红外线、蓝牙等短距离无线通信技术，应用范围有限。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当前WI技术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随着无线通信技术的不断发展，WI技术已经逐渐成熟，并广泛应用于医疗、工业、军事等领域。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未来WI技术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未来WI技术将继续向更高速、更稳定、更安全的方向发展，同时还将与其他技术（如人工智能、物联网等）进行融合，形成更加完善的无线干预体系。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WI在医学领域应用现状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利用WI技术，医生可以通过远程操作手术机器人进行手术，实现对患者的远程治疗。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通过穿戴式设备或植入式设备，利用WI技术将患者的生理数据传输到医生端，实现对患者的远程健康监测。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利用WI技术，医生可以制定个性化的康复训练计划，并通过远程监测和调整训练参数，帮助患者更好地进行康复训练。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利用WI技术，医生可以远程控制患者体内的药物释放系统，实现精准的药物治疗。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干预治疗中WI应用场景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利用WI技术精确确定病变部位，为手术提供准确参考。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病变部位定位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基于WI影像数据，制定详细的手术方案，提高手术成功率。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通过WI技术评估手术风险，为医生提供决策支持。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手术前评估与规划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利用WI技术实现实时导航，引导医生精确到达手术部位。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实时导航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通过WI影像实时监测手术过程，确保手术安全。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利用WI技术对手术器械进行实时跟踪，提高手术精准度。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手术器械跟踪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手术中导航与实时监测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03" b="29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88" b="179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手术后效果评估及随访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通过WI技术对比手术前后的影像数据，评估手术效果。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术后并发症监测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利用WI技术监测术后并发症，及时发现并处理。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随访与复查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通过WI技术进行术后随访与复查，确保患者康复。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https://d.book118.com/087032034155006035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2024-09-10T12:05:40.994</cp:lastPrinted>
  <dcterms:created xsi:type="dcterms:W3CDTF">2024-09-10T04:05:41Z</dcterms:created>
  <dcterms:modified xsi:type="dcterms:W3CDTF">2024-09-10T04:05:43Z</dcterms:modified>
</cp:coreProperties>
</file>