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F502E-820B-48C2-B043-DCC95A1D4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A4AD4-5F79-4CB9-9478-81139542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163DF-45EE-4B93-A608-530D5E04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2C0F9-1A43-4C7C-9611-0A095958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6E00C-A447-4D35-A3B3-CB59C136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CA04B-6934-48DF-B37C-DCD8AAF9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DA24C-836E-41BD-989E-7A067A3F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A83E2-E8EE-43B4-AF2F-895AA466C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FE26B-F0A7-4424-9E31-B3DFD6B57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84277-B78D-405D-82EE-8C97A0C4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4DD02-7671-4ECF-BA25-8245EFAA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3011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脑出血急救和护理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脑出血的急救措施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脑出血是指非外伤性脑实质内血管破裂引起的出血，占全部脑卒中的20%～30%，急性期病死率为30%～40%。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起病急骤、进展迅速，可在数分钟或数小时内达到高峰，主要表现为意识障碍、肢体偏瘫、失语等，严重者甚至出现昏迷。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按出血部位分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基底节区出血、脑叶出血、脑干出血、小脑出血等。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按出血量分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少量出血（＜10ml）、中等量出血（10～20ml）、大量出血（＞20ml）。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按病情严重程度分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轻度、中度、重度脑出血。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长期高血压可导致脑动脉硬化和痉挛，容易引起血管破裂。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先天性脑血管发育异常，可能导致血管破裂出血。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脑血管畸形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如血小板减少性紫癜、血友病等，可能引起脑出血。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如情绪激动、过度劳累、气候变化等，也可能诱发脑出血。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脑出血的急救措施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在发现脑出血患者时，首先要保持冷静，避免惊慌失措。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观察患者的症状，如意识状态、瞳孔大小、是否有呕吐、肢体是否瘫痪等，以初步判断病情严重程度。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确保患者呼吸道畅通，如有呕吐物或分泌物应及时清理。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避免随意搬动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在等待急救人员到场的过程中，避免随意搬动患者，以免加重病情。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立即拨打当地急救电话，简要描述患者症状和地点。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呼叫急救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在救护车上，密切监测患者的生命体征，如血压、心率、呼吸等。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途中监测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在急救人员指导下，将患者平稳地转运至救护车。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转运患者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尽快将患者送至医院进行进一步检查和治疗。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到达医院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在急救过程中，应遵循正确的急救流程，不要盲目施救。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遵循急救流程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在急救过程中，应尽量避免对患者造成二次伤害。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避免二次伤害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到达医院后，应积极配合医生的治疗，不要过于紧张或担忧。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https://d.book118.com/087033011141006031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2024-09-04T05:01:45.526</cp:lastPrinted>
  <dcterms:created xsi:type="dcterms:W3CDTF">2024-09-03T21:01:45Z</dcterms:created>
  <dcterms:modified xsi:type="dcterms:W3CDTF">2024-09-03T21:01:47Z</dcterms:modified>
</cp:coreProperties>
</file>