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8F619-8E62-4ACF-890A-285BF6C51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DD557-561B-44FF-88FF-DD6BF85F7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12D0E-CBD2-415F-A218-031F55CB8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B990C-AD2D-473B-AE70-B0C37092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399804-0A23-4631-B16F-11A2B20FF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6211E0-6A5B-46FF-912D-21E76C855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8163D4-EEB3-493F-9059-6BC288FC9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E34A1-CEF5-4343-8AFE-98C7EEFEE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A4B3B-C032-423A-B624-42564145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8DD34-DD0E-4647-89C3-963B0B69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BF1AF-366E-4EC4-A53E-78605C69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3063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知识产权宣传日大型活动策划书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活动目标与主题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活动预算与资金筹措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知识产权宣传日的由来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1970年4月26日，世界知识产权组织在《建立世界知识产权组织公约》生效之日确定，每年的4月26日定为“世界知识产权日”。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目的是在世界范围内树立尊重知识、崇尚科学和保护知识产权的意识，营造鼓励知识创新的法律环境。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保护知识产权有助于激发创新者的积极性，推动技术的进步和创新的发展。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维护公平竞争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保护知识产权有助于维护市场的公平竞争，防止侵权行为对合法经营造成不正当竞争。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增加社会福利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通过保护知识产权，可以促进新技术的推广和应用，为社会带来更多的福利和利益。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回顾历年的活动主题，分析主题的变化和趋势，为今年活动策划提供参考。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历年活动主题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总结历年的活动形式，包括线上和线下的活动形式，分析其优缺点，为今年活动策划提供借鉴。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历年活动形式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对历年的宣传效果进行评估，分析宣传渠道、宣传内容等方面的影响因素，为今年活动策划提供改进方向。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历年活动的回顾与总结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活动目标与主题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提高公众对知识产权的认知和保护意识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促进知识产权的创造、保护、管理和应用，推动创新发展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宣传知识产权法律法规，增强企业和社会组织的知识产权保护意识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加强国际间知识产权领域的交流与合作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"保护知识产权，促进创新发展"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346" b="1034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主题强调了知识产权保护与创新发展的密切关系，突出了知识产权在推动经济社会可持续发展中的重要作用。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主题可以延伸到各个领域，包括但不限于专利、商标、著作权等，强调各类知识产权的保护和管理。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主题旨在引导全社会更加重视知识产权保护，强化知识产权全链条保护，激发全社会创新创造活力。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主题解读与延伸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通过竞赛形式提高参与者对知识产权知识的了解和认识。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涉及专利、商标、著作权等相关知识，可设置单选、多选、判断等题型。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线上或线下，可设置个人或团队参赛，评选出优胜者并给予奖励。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知识产权知识竞赛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通过专家或企业代表的演讲，增强参与者对知识产权保护的重视。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邀请知识产权领域的专家、企业法务代表等分享知识产权保护的经验和案例。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线下举办，可设置现场互动环节，鼓励观众提问和交流。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知识产权保护主题演讲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通过展示知识产权保护成果和案例，提高公众对知识产权保护的认识。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展示专利、商标、著作权等领域的典型案例，以及知识产权保护的成果和经验。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线下举办，可设置展板、实物展示等多种形式，吸引观众参观和学习。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知识产权保护主题展览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通过观看与知识产权相关的影片，让参与者更深入地了解知识产权保护的重要性和意义。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选择与知识产权相关的电影或纪录片，如《专利战争》、《盗火线》等。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线下举办，可设置影片放映、观后讨论等环节，促进观众对影片内容的理解和思考。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知识产权保护主题电影放映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负责活动的现场执行，包括活动流程控制、人员调配和应急处理等。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负责租赁活动场地、布置场地和确保场地安全等工作。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负责活动所需物资的采购、租赁和调配工作。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负责制定活动方案、策划创意和组织协调工作。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负责活动的宣传推广，包括海报设计、媒体联系和新闻稿撰写等。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活动筹备小组的组成与分工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https://d.book118.com/087033063036006051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2024-09-24T04:38:12.482</cp:lastPrinted>
  <dcterms:created xsi:type="dcterms:W3CDTF">2024-09-23T20:38:12Z</dcterms:created>
  <dcterms:modified xsi:type="dcterms:W3CDTF">2024-09-23T20:38:14Z</dcterms:modified>
</cp:coreProperties>
</file>