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B414A-4C3D-45B8-87F1-11A763E6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EB912-33CF-4234-A3E4-E979D0018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DE01C-3D27-41DA-86C2-C112BC61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20D0D-61C4-4D60-B27D-33E461F1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35119-F48D-4723-B896-7A40B388F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405D5-D9CC-4F5D-8061-41EA49AA4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B5702-E8A5-4507-9B27-C48236D14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1CA5A-D126-474A-824E-5710EEB0F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D6358-559D-42F2-B1F6-FAA46255B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E26B9-BF08-447B-B4EB-8E4E53A26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140F6-06A2-4F97-B2E1-7D15440A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31330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阜阳律师服务流程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律师服务流程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律师服务案例分享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律师服务质量控制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律师服务行业展望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79" b="21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06" b="146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41" b="80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律师服务的意义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维护当事人合法权益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律师通过法律手段维护当事人的合法权益，防止合法权益受到侵害。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促进法律公正实施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律师作为法律专业人士，能够为当事人提供法律咨询和代理服务，促进法律公正实施。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推动社会公平正义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律师通过参与案件代理和辩护，推动社会公平正义的实现，维护社会秩序和稳定。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75" r="10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163" r="211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律师服务的种类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代理当事人进行民事诉讼，包括合同纠纷、侵权纠纷、婚姻家庭纠纷等。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为犯罪嫌疑人或被告人提供法律辩护，保护其合法权益。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代理当事人进行行政诉讼，维护当事人合法权益。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为企业或个人提供法律咨询和法律意见，防范法律风险。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民事诉讼代理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刑事辩护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行政诉讼代理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法律顾问服务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《律师职业道德和执业纪律规范》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对律师职业道德和执业纪律进行规范，提高律师职业水平。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《中华人民共和国律师法》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规范律师执业行为，保障律师合法权益。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《律师执业管理办法》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对律师执业条件、资格审查、行为规范等方面进行规定。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律师服务的法律法规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律师热情接待来访者，了解其法律需求和案件情况。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接待来访者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安排预约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根据来访者描述，律师为其提供初步的法律咨询服务，解答相关法律问题。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对于需要进一步了解的案件，律师会与来访者商定预约时间。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咨询与接待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在来访者决定委托律师后，双方签订正式的委托合同，明确双方权利义务。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委托合同签订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根据合同约定，律师收取相应的律师费。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律师费收取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律师正式受理来访者的案件，并为其提供法律服务。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案件受理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案件受理与委托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律师对受理的案件进行深入研究，了解相关法律法规和判例。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根据案件特点和法律规定，律师制定相应的法律策略和辩护方案。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将案件分析结果和策略告知客户，听取客户的意见和建议。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案件分析与策略制定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对收集到的证据进行整理、分类和筛选，确保证据的有效性和相关性。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调查取证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律师根据需要开展调查取证工作，收集与案件相关的证据材料。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证据提交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将整理好的证据提交给法院或相关机构，为案件辩护做好准备。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案件调查与证据收集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律师在法庭上为客户进行有效的辩护，维护其合法权益。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出庭辩护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958" r="7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对于可以调解的案件，律师会与客户商议调解方案，争取达成和解协议。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在调解过程中，律师代表客户与对方进行沟通和协商，促成双方达成一致意见。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参与调解过程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案件辩护与调解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为客户提供必要的后续服务，如执行判决、提供法律咨询等。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保持与客户的良好关系，建立长期合作关系，提供持续的法律服务。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结案报告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案件结束后，律师为客户提供详细的结案报告，总结案件处理过程和结果。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案件结案与后续服务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https://d.book118.com/087033133034006052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2024-09-25T15:35:26.979</cp:lastPrinted>
  <dcterms:created xsi:type="dcterms:W3CDTF">2024-09-25T07:35:27Z</dcterms:created>
  <dcterms:modified xsi:type="dcterms:W3CDTF">2024-09-25T07:35:29Z</dcterms:modified>
</cp:coreProperties>
</file>