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6791BA-4EEE-4837-A65C-5DECB5A3C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A03422-9F06-415D-B466-BF7396572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9CBE42-06AC-42AD-BD52-11B544184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56B389-7724-448F-9477-314B45185C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B8F74E-AFAF-45C8-954F-C4D8BABA5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0B21A2-6833-47CE-95EF-2087EA3F9E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D90404-0DA8-4F66-917D-B923D2BEF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814060-878E-41B6-A493-AFF65E2DBF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0585F1-3502-425A-B2A0-A3A997E05B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FEE96D-2AD9-4969-97C0-F4BFA7AB7A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8DF16D-4AC7-4D8F-9F88-E301350FF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703314406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垃圾分类的国际经验与借鉴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汇报时间：2024-01-17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国际垃圾分类经验与模式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国际垃圾分类技术与方法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国际垃圾分类政策与法规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国内外垃圾分类比较与借鉴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我国垃圾分类未来展望与建议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随着全球城市化进程不断加快，城市垃圾产生量逐年增长，垃圾分类处理成为亟待解决的问题。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城市化进程加速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全球范围内资源日益紧缺，同时垃圾填埋和焚烧等传统处理方式对环境造成巨大压力，垃圾分类有助于实现资源回收利用和减轻环境负担。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资源短缺与环境压力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垃圾分类反映了一个国家和城市的文明程度和管理水平，是国际社会普遍关注的焦点之一。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社会文明进步的体现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国外垃圾分类现状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国内垃圾分类现状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许多发达国家如日本、德国、瑞典等已实施严格的垃圾分类制度数十年，建立了完善的分类收集、运输和处理体系，实现了垃圾减量化、资源化和无害化。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我国垃圾分类起步较晚，近年来政府加大了推进力度，部分城市如上海、北京、深圳等相继实施强制垃圾分类措施，但仍存在分类标准不统一、居民参与度低等问题。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国内外垃圾分类现状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国际垃圾分类经验与模式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7345" b="2734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7393" b="1739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854" b="785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日本垃圾分类经验与模式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精细化分类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日本实行非常精细的垃圾分类制度，包括可燃垃圾、不可燃垃圾、资源垃圾和大件垃圾等，每种垃圾都有详细的投放规定。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定时定点投放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居民需要在指定的时间和地点投放垃圾，错过投放时间则需要等待下一次投放机会。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严格的监管和惩罚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日本对垃圾分类实行严格的监管，违反规定会受到相应的惩罚，包括罚款和监禁等。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垃圾分类教育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德国非常重视垃圾分类教育，从小培养公民的环保意识和垃圾分类习惯。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垃圾处理技术创新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德国在垃圾处理技术上不断创新，采用先进的焚烧和生物处理等技术，提高垃圾处理效率。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双轨制回收系统（DSD）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德国采用双轨制回收系统，由专门的组织对包装废弃物进行回收利用，生产者需要支付处理费用。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6" r="146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德国垃圾分类经验与模式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167" r="181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美国实行回收制度，鼓励居民将可回收垃圾进行分类投放，包括纸张、塑料、玻璃和金属等。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部分美国城市实行垃圾收费制度，按照垃圾产生量或重量收取费用，以减少垃圾产生和促进垃圾分类。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垃圾收费制度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美国采用多元化的垃圾处理方式，包括填埋、焚烧、堆肥和生物处理等，以降低垃圾处理对环境的影响。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多元化的处理方式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美国垃圾分类经验与模式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国际垃圾分类技术与方法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" r="250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在垃圾产生的源头进行分类，通过设立不同颜色的垃圾桶或垃圾袋，引导居民将不同种类的垃圾投放到相应的容器中。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源头分类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借助智能技术，如图像识别、传感器等，对垃圾进行自动分类。这种方法在部分发达国家已经得到应用，能够提高分类的准确性和效率。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智能分类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在规定的时间和地点进行垃圾投放，由专门的垃圾分类指导员进行监督指导。这种方法能够确保垃圾投放的准确性，但需要较高的组织和管理成本。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定时定点投放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分类投放技术与方法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由专业的垃圾收集队伍进行收集，他们使用专门的收集车辆和工具，按照不同的垃圾种类进行分类收集。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专业收集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在公共场所或居民区设立回收站，供居民将可回收垃圾投放到相应的收集容器中。回收站会定期由专业人员进行清理和分类。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回收站收集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在一些国家和地区，政府或私人公司会提供上门收集服务，居民只需将垃圾放在指定的地点，收集人员会按时前来收集并分类。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上门收集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分类收集技术与方法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分类运输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使用专门的运输车辆将不同种类的垃圾分别运输到相应的处理设施。这种方法能够避免不同种类垃圾在运输过程中的混合和污染。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密闭式运输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采用密闭式运输车辆进行垃圾运输，以防止垃圾在运输过程中散落、飞扬或异味扩散。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智能化管理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借助物联网、GPS等技术手段，对垃圾运输过程进行实时监控和管理，确保垃圾能够准确、及时地运送到指定地点。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分类运输技术与方法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https://d.book118.com/087033144066006033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2024-09-06T21:46:51.812</cp:lastPrinted>
  <dcterms:created xsi:type="dcterms:W3CDTF">2024-09-06T13:46:51Z</dcterms:created>
  <dcterms:modified xsi:type="dcterms:W3CDTF">2024-09-06T13:46:54Z</dcterms:modified>
</cp:coreProperties>
</file>