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FC16C-27E4-4792-A197-67AD408C0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2549C-BBD3-4E9C-B75A-38D8E7DC5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82765-6ED4-4A64-B144-30E98AC36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6ED0A-3F0A-4F69-9FB9-FF59C30D3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639D77-5667-4283-9B6B-D61DA9451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235D49-A281-42CC-9F9A-1C9937D87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E80B74-4F3E-4BCB-AB55-409663F87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875E6-4095-47E5-B5F4-6471B0AD5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20CF9-1641-45EC-9200-023D0857A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2FA1B-881B-47F4-8DC4-11E85920B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C8C16-CA17-4DEC-939E-521385D1C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341660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医药经理的品牌管理和品牌塑造能力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品牌管理基本概念与重要性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医药经理在品牌管理中角色定位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品牌塑造策略与方法探讨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营销活动在品牌塑造中应用实践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客户关系管理在品牌塑造中作用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法律法规遵从与风险防范意识培养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品牌管理基本概念与重要性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943" b="20943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940" b="2794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品牌核心价值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品牌的核心价值在于为消费者提供独特、有价值的体验，建立与消费者的情感联系，从而提高消费者忠诚度。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品牌是一种名称、术语、设计、符号或其他特征，用于区分一个卖家的产品或服务与其他卖家。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品牌定义及核心价值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医药行业品牌具有高专业性、高信任度、高关注度等特点，消费者对品牌的认知度和信任度直接影响购买决策。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医药行业竞争激烈，品牌差异化难度大；同时，政策法规对医药行业的严格监管也给品牌建设带来挑战。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医药行业品牌特点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医药行业品牌挑战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医药行业品牌特点与挑战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65" b="28565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通过品牌管理，企业可以塑造独特的品牌形象，提高消费者认知度和信任度，从而增强企业竞争力。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品牌管理有助于建立消费者忠诚度，提高消费者对产品的重复购买率，进而促进产品销售。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品牌管理注重长期效益和消费者关系维护，有助于企业实现可持续发展。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品牌管理对企业发展意义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医药经理在品牌管理中角色定位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参与制定品牌战略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医药经理需要深入了解市场和客户需求，与企业高层共同制定品牌战略，确保品牌定位、传播和扩展与企业整体战略相契合。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通过对行业市场、政策法规、技术发展等方面的深入研究，把握市场趋势，为企业品牌战略规划提供有力支持。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制定品牌发展目标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根据企业战略和市场分析，制定品牌发展目标，包括品牌知名度、美誉度、忠诚度等关键指标，确保品牌发展与企业目标相一致。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战略制定者：参与企业战略规划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医药经理需要与企业内部各个部门保持密切沟通与协作，确保品牌战略的顺利实施和资源的有效利用。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整合内外部资源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积极整合企业内部资源，如研发、生产、销售等，同时寻求外部合作伙伴，如广告公司、公关公司等，共同推动品牌发展。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根据品牌发展目标和市场需求，合理优化资源配置，确保资源投入与品牌发展相匹配，提高资源利用效率。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资源整合者：跨部门协作与沟通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推动品牌建设创新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在品牌建设过程中，注重创新元素的融入，如独特的产品设计、新颖的营销策略等，提升品牌的独特性和吸引力。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关注新技术应用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关注新技术在品牌建设中的应用，如数字化营销、社交媒体推广等，利用新技术提升品牌影响力。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倡导创新思维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医药经理需要积极倡导创新思维，鼓励团队成员勇于尝试新方法、新思路，为品牌发展注入新的活力。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创新推动者：鼓励团队创新思维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品牌塑造策略与方法探讨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深入了解目标受众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通过市场调研、数据分析等手段，精准把握目标受众群体的特征、需求及偏好。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细分受众市场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针对不同受众群体，进行市场细分，制定个性化的品牌传播策略。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持续跟踪与调整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实时关注受众需求变化，及时调整品牌策略，保持与受众的紧密互动。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明确目标受众群体特征需求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深入了解竞争对手的品牌定位、产品特点、市场份额等信息。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发掘并放大自身在产品、技术、服务等方面的优势，形成独特卖点。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挖掘自身优势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结合受众需求和自身优势，制定差异化的品牌定位、传播策略及营销手段。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制定差异化策略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制定差异化竞争优势策略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https://d.book118.com/087034166004006040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2024-09-12T04:28:34.219</cp:lastPrinted>
  <dcterms:created xsi:type="dcterms:W3CDTF">2024-09-11T20:28:34Z</dcterms:created>
  <dcterms:modified xsi:type="dcterms:W3CDTF">2024-09-11T20:28:36Z</dcterms:modified>
</cp:coreProperties>
</file>