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5751-3982-472D-A331-D6F92E7E1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0695D-4E29-4A03-8334-7C2E21446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846D3-52B8-418E-B10B-957756CE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70BEB-2B2C-41C5-88CA-6F8816D8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7587B-E3A8-446D-AD68-C875DF8B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276F2-E386-41AF-ADC9-3B019F8E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3988A-2774-4A7D-BCEC-3B5C4A28B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05408-C0BB-4060-BEA6-E7216675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F6312-D81D-4202-A697-2F00D15A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CE63C-68B8-4A83-B1B4-4B117130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8D934-68B3-4984-BAB5-904A7306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6054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库存管理与物料控制课件库存量分析方法与控制策略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物料控制基础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库存量分析方法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信息化手段在库存管理中的应用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库存是企业生产经营的重要组成部分，对于保障生产连续性、稳定供应链、平衡供需关系、应对市场变化等具有重要作用。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库存管理的目标是确保库存物资数量合理、质量可靠、存储安全、流转顺畅，以满足企业生产经营的需要，并实现库存成本最小化。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适量库存原则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根据企业生产经营计划和市场需求预测，合理确定各类物资的库存量，避免过量或不足。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确保库存物资在需要时能够及时供应，减少等待时间和延误成本。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根据物资的重要程度、采购难易程度、价值高低等因素对库存物资进行分类，实行不同的管理策略。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在满足生产经营需要的前提下，尽可能降低库存成本，包括采购成本、存储成本、管理成本等。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由于市场需求变化、生产计划调整等原因导致某些物资库存积压，占用大量资金和仓储空间。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库存积压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由于采购不及时、生产计划变动等原因导致某些物资缺货断档，影响生产进度和客户满意度。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缺货断档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常见库存问题及挑战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95" b="27495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呆滞物料：由于设计变更、产品升级等原因导致某些物料无法继续使用，形成呆滞物料，造成资源浪费。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常见库存问题及挑战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12" r="1311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市场需求波动大，预测难度大，容易导致库存积压或缺货断档。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某些物资的采购周期长，难以保证及时供应，需要提前进行采购计划和库存管理。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常见库存问题及挑战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采购周期长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需求预测不准确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供应链不稳定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供应链中的任何环节出现问题都可能导致库存异常，需要加强供应链协同和风险管理。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部分企业库存管理信息化水平低，难以实现实时监控和数据分析，影响管理效率和决策准确性。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常见库存问题及挑战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物料控制基础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根据物料的性质、用途、价值等因素，将物料进行合理分类，以便于统一管理和控制。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制定统一的物料编码规则，确保物料编码的唯一性、可读性和可扩展性，方便后续的库存管理和数据分析。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物料分类与编码规范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需求预测与计划制定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运用历史数据、市场趋势、销售计划等信息，对物料需求进行预测，为采购计划和库存管理提供依据。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根据需求预测结果，结合库存状况、采购周期、生产能力等因素，制定合理的物料需求计划和采购计划。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采购策略及供应商选择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根据物料的分类和需求特点，制定相应的采购策略，如集中采购、分散采购、定期采购等。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综合考虑供应商的价格、质量、交货期、服务等因素，选择合适的供应商，并建立长期稳定的合作关系。同时，对供应商进行定期评估和调整，确保采购活动的顺利进行。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库存量分析方法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占库存总数70%左右，但占用资金仅为10%左右的物品，可以进行一般管理和控制。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占库存总数10%左右，但占用资金却高达70%的物品，需要进行重点管理和控制。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占库存总数20%左右，占用资金约为20%的物品，需要进行次重点管理和控制。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https://d.book118.com/087036054034006044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2024-09-18T11:14:17.831</cp:lastPrinted>
  <dcterms:created xsi:type="dcterms:W3CDTF">2024-09-18T03:14:17Z</dcterms:created>
  <dcterms:modified xsi:type="dcterms:W3CDTF">2024-09-18T03:14:20Z</dcterms:modified>
</cp:coreProperties>
</file>