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8" r:id="rId28"/>
    <p:sldId id="331" r:id="rId29"/>
    <p:sldId id="334" r:id="rId30"/>
    <p:sldId id="336" r:id="rId31"/>
  </p:sldIdLst>
  <p:sldSz cx="12192000" cy="6858000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26.xml" /><Relationship Id="rId31" Type="http://schemas.openxmlformats.org/officeDocument/2006/relationships/slide" Target="slides/slide27.xml" /><Relationship Id="rId32" Type="http://schemas.openxmlformats.org/officeDocument/2006/relationships/tags" Target="tags/tag1.xml" /><Relationship Id="rId33" Type="http://schemas.openxmlformats.org/officeDocument/2006/relationships/presProps" Target="presProps.xml" /><Relationship Id="rId34" Type="http://schemas.openxmlformats.org/officeDocument/2006/relationships/viewProps" Target="viewProps.xml" /><Relationship Id="rId35" Type="http://schemas.openxmlformats.org/officeDocument/2006/relationships/theme" Target="theme/theme1.xml" /><Relationship Id="rId36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B077D45-F180-4483-8475-A4D3C98A380E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6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6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6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7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7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77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80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1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83" name="PlaceHolder 2"/>
          <p:cNvSpPr>
            <a:spLocks noGrp="1"/>
          </p:cNvSpPr>
          <p:nvPr>
            <p:ph type="body" idx="45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4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86" name="PlaceHolder 2"/>
          <p:cNvSpPr>
            <a:spLocks noGrp="1"/>
          </p:cNvSpPr>
          <p:nvPr>
            <p:ph type="body" idx="46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7" name="PlaceHolder 3"/>
          <p:cNvSpPr>
            <a:spLocks noGrp="1"/>
          </p:cNvSpPr>
          <p:nvPr>
            <p:ph type="sldNum" idx="4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E273FD-C052-4F63-A154-89A642C52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3ED4F5-C9B7-4E9E-B951-8A94A1EFE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CAAD2E-5C6E-40C8-BB58-645B2DC40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D78BE0-39B2-43EB-A20D-EF2F29958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D05532-98F4-48CA-8D48-8B03E9C7B9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096B49-DD9D-4872-8680-5D3BC18E43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03FA6A-7B30-44B4-BA77-6C96C6D4F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C7ED65-D871-4B24-A81E-26F0BF630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015B88-92FE-46CA-A989-223D27383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E283AC-436C-451D-A85D-27C873D16F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988799-79E4-4D71-A55F-042C9A1E5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4294C22-90D5-465F-9074-566615A63E45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6C38B341-9CD2-4D8A-B4D2-7C716B38D90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Relationship Id="rId3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7.png" /><Relationship Id="rId4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7.png" /><Relationship Id="rId4" Type="http://schemas.openxmlformats.org/officeDocument/2006/relationships/image" Target="../media/image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Relationship Id="rId3" Type="http://schemas.openxmlformats.org/officeDocument/2006/relationships/image" Target="../media/image5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Relationship Id="rId3" Type="http://schemas.openxmlformats.org/officeDocument/2006/relationships/image" Target="../media/image5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5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7.png" /><Relationship Id="rId4" Type="http://schemas.openxmlformats.org/officeDocument/2006/relationships/image" Target="../media/image5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3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Relationship Id="rId3" Type="http://schemas.openxmlformats.org/officeDocument/2006/relationships/image" Target="../media/image5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7.png" /><Relationship Id="rId4" Type="http://schemas.openxmlformats.org/officeDocument/2006/relationships/image" Target="../media/image5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5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7042046062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232560" y="824400"/>
            <a:ext cx="8052120" cy="17578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54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高速公路交通安全常识</a:t>
            </a:r>
            <a:endParaRPr lang="en-US" sz="54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697320" y="5690880"/>
            <a:ext cx="406368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制作：小无名老师</a:t>
            </a:r>
            <a:r>
              <a:rPr lang="en-US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74560" y="243720"/>
            <a:ext cx="280584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</a:t>
            </a:r>
            <a:r>
              <a:rPr lang="en-US" sz="6000" b="1" strike="noStrike" spc="299">
                <a:solidFill>
                  <a:schemeClr val="lt1"/>
                </a:solidFill>
                <a:latin typeface="Arial"/>
                <a:ea typeface="微软雅黑"/>
              </a:rPr>
              <a:t> 录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842040" y="1816200"/>
            <a:ext cx="707220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交通事故的危害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高速公路的特点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高速公路驾驶技巧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高速公路的应急处理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高速公路的安全常识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高速公路的未来发展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7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8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延伸阅读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4723920" y="1936800"/>
            <a:ext cx="4991400" cy="13554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5400" b="0" strike="noStrike" spc="148">
                <a:solidFill>
                  <a:schemeClr val="lt1"/>
                </a:solidFill>
                <a:latin typeface="Arial"/>
                <a:ea typeface="微软雅黑"/>
              </a:rPr>
              <a:t>01</a:t>
            </a:r>
            <a:endParaRPr lang="en-US" sz="5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2271240" y="4121640"/>
            <a:ext cx="764820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交通事故的危害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PlaceHolder 1"/>
          <p:cNvSpPr>
            <a:spLocks noGrp="1"/>
          </p:cNvSpPr>
          <p:nvPr>
            <p:ph type="title" idx="4294967295"/>
          </p:nvPr>
        </p:nvSpPr>
        <p:spPr>
          <a:xfrm>
            <a:off x="1284120" y="176400"/>
            <a:ext cx="99374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82" name="Group 14"/>
          <p:cNvGrpSpPr/>
          <p:nvPr/>
        </p:nvGrpSpPr>
        <p:grpSpPr>
          <a:xfrm>
            <a:off x="248400" y="290160"/>
            <a:ext cx="576360" cy="474840"/>
            <a:chOff x="248400" y="290160"/>
            <a:chExt cx="576360" cy="474840"/>
          </a:xfrm>
        </p:grpSpPr>
        <p:sp>
          <p:nvSpPr>
            <p:cNvPr id="83" name="AutoShape 15"/>
            <p:cNvSpPr/>
            <p:nvPr/>
          </p:nvSpPr>
          <p:spPr>
            <a:xfrm>
              <a:off x="248400" y="2901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84" name="AutoShape 16"/>
            <p:cNvSpPr/>
            <p:nvPr/>
          </p:nvSpPr>
          <p:spPr>
            <a:xfrm>
              <a:off x="382680" y="2973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85" name="AutoShape 17"/>
            <p:cNvSpPr/>
            <p:nvPr/>
          </p:nvSpPr>
          <p:spPr>
            <a:xfrm>
              <a:off x="510120" y="2991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86" name="AutoShape 18"/>
            <p:cNvSpPr/>
            <p:nvPr/>
          </p:nvSpPr>
          <p:spPr>
            <a:xfrm>
              <a:off x="633960" y="3088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87" name="AutoShape 19"/>
            <p:cNvSpPr/>
            <p:nvPr/>
          </p:nvSpPr>
          <p:spPr>
            <a:xfrm>
              <a:off x="751680" y="3042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88" name="AutoShape 20"/>
            <p:cNvSpPr/>
            <p:nvPr/>
          </p:nvSpPr>
          <p:spPr>
            <a:xfrm>
              <a:off x="248400" y="4172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89" name="AutoShape 21"/>
            <p:cNvSpPr/>
            <p:nvPr/>
          </p:nvSpPr>
          <p:spPr>
            <a:xfrm>
              <a:off x="382680" y="42444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90" name="AutoShape 22"/>
            <p:cNvSpPr/>
            <p:nvPr/>
          </p:nvSpPr>
          <p:spPr>
            <a:xfrm>
              <a:off x="510120" y="42624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91" name="AutoShape 23"/>
            <p:cNvSpPr/>
            <p:nvPr/>
          </p:nvSpPr>
          <p:spPr>
            <a:xfrm>
              <a:off x="633960" y="43596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92" name="AutoShape 24"/>
            <p:cNvSpPr/>
            <p:nvPr/>
          </p:nvSpPr>
          <p:spPr>
            <a:xfrm>
              <a:off x="751680" y="43164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93" name="AutoShape 25"/>
            <p:cNvSpPr/>
            <p:nvPr/>
          </p:nvSpPr>
          <p:spPr>
            <a:xfrm>
              <a:off x="248400" y="54468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94" name="AutoShape 26"/>
            <p:cNvSpPr/>
            <p:nvPr/>
          </p:nvSpPr>
          <p:spPr>
            <a:xfrm>
              <a:off x="382680" y="5515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95" name="AutoShape 27"/>
            <p:cNvSpPr/>
            <p:nvPr/>
          </p:nvSpPr>
          <p:spPr>
            <a:xfrm>
              <a:off x="510120" y="553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96" name="AutoShape 28"/>
            <p:cNvSpPr/>
            <p:nvPr/>
          </p:nvSpPr>
          <p:spPr>
            <a:xfrm>
              <a:off x="633960" y="5630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97" name="AutoShape 29"/>
            <p:cNvSpPr/>
            <p:nvPr/>
          </p:nvSpPr>
          <p:spPr>
            <a:xfrm>
              <a:off x="751680" y="55872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98" name="AutoShape 30"/>
            <p:cNvSpPr/>
            <p:nvPr/>
          </p:nvSpPr>
          <p:spPr>
            <a:xfrm>
              <a:off x="248400" y="6717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99" name="AutoShape 31"/>
            <p:cNvSpPr/>
            <p:nvPr/>
          </p:nvSpPr>
          <p:spPr>
            <a:xfrm>
              <a:off x="382680" y="6789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00" name="AutoShape 32"/>
            <p:cNvSpPr/>
            <p:nvPr/>
          </p:nvSpPr>
          <p:spPr>
            <a:xfrm>
              <a:off x="510120" y="6807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01" name="AutoShape 33"/>
            <p:cNvSpPr/>
            <p:nvPr/>
          </p:nvSpPr>
          <p:spPr>
            <a:xfrm>
              <a:off x="633960" y="6904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02" name="AutoShape 34"/>
            <p:cNvSpPr/>
            <p:nvPr/>
          </p:nvSpPr>
          <p:spPr>
            <a:xfrm>
              <a:off x="751680" y="6858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103" name="title"/>
          <p:cNvSpPr/>
          <p:nvPr/>
        </p:nvSpPr>
        <p:spPr>
          <a:xfrm>
            <a:off x="6878880" y="1403280"/>
            <a:ext cx="385236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交通事故的影响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"/>
          <p:cNvSpPr/>
          <p:nvPr/>
        </p:nvSpPr>
        <p:spPr>
          <a:xfrm>
            <a:off x="7271280" y="3497760"/>
            <a:ext cx="3754440" cy="252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交通事故对生命和财产造成严重损失，不仅导致人员伤亡，还造成财产损失。此外，交通事故会造成道路堵塞和交通拥堵，影响交通效率，对社会和经济造成负面影响。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5" name="Picture 6"/>
          <p:cNvPicPr/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469800" y="3580920"/>
            <a:ext cx="4551480" cy="2411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875160" y="15444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交通事故的成因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594000" y="3183120"/>
            <a:ext cx="1809360" cy="265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危害严重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184320" y="2078280"/>
            <a:ext cx="282780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酒驾、超速、疲劳驾驶等违法行为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7096320" y="3113280"/>
            <a:ext cx="1852200" cy="265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导致安全隐患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6590160" y="2078280"/>
            <a:ext cx="281520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驾驶员不遵守交通规则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subtitle"/>
          <p:cNvSpPr/>
          <p:nvPr/>
        </p:nvSpPr>
        <p:spPr>
          <a:xfrm>
            <a:off x="3768480" y="3183840"/>
            <a:ext cx="1963440" cy="265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影响驾驶安全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title"/>
          <p:cNvSpPr/>
          <p:nvPr/>
        </p:nvSpPr>
        <p:spPr>
          <a:xfrm>
            <a:off x="3350880" y="2078280"/>
            <a:ext cx="290016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车辆故障和不良天气等外部因素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4.subtitle"/>
          <p:cNvSpPr/>
          <p:nvPr/>
        </p:nvSpPr>
        <p:spPr>
          <a:xfrm>
            <a:off x="9899280" y="3113280"/>
            <a:ext cx="1896120" cy="272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title"/>
          <p:cNvSpPr/>
          <p:nvPr/>
        </p:nvSpPr>
        <p:spPr>
          <a:xfrm>
            <a:off x="9522000" y="2078280"/>
            <a:ext cx="252432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5" name="组合 37"/>
          <p:cNvGrpSpPr/>
          <p:nvPr/>
        </p:nvGrpSpPr>
        <p:grpSpPr>
          <a:xfrm>
            <a:off x="483840" y="6200640"/>
            <a:ext cx="11235600" cy="158400"/>
            <a:chOff x="483840" y="6200640"/>
            <a:chExt cx="11235600" cy="158400"/>
          </a:xfrm>
        </p:grpSpPr>
        <p:sp>
          <p:nvSpPr>
            <p:cNvPr id="116" name="AutoShape 5"/>
            <p:cNvSpPr/>
            <p:nvPr/>
          </p:nvSpPr>
          <p:spPr>
            <a:xfrm>
              <a:off x="2499480" y="6236280"/>
              <a:ext cx="9219960" cy="6696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22320" rIns="90000" bIns="223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17" name="AutoShape 6"/>
            <p:cNvSpPr/>
            <p:nvPr/>
          </p:nvSpPr>
          <p:spPr>
            <a:xfrm>
              <a:off x="483840" y="6236280"/>
              <a:ext cx="739440" cy="6696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22320" rIns="90000" bIns="223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18" name="AutoShape 7"/>
            <p:cNvSpPr/>
            <p:nvPr/>
          </p:nvSpPr>
          <p:spPr>
            <a:xfrm>
              <a:off x="1375920" y="6200640"/>
              <a:ext cx="158400" cy="1584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19" name="AutoShape 8"/>
            <p:cNvSpPr/>
            <p:nvPr/>
          </p:nvSpPr>
          <p:spPr>
            <a:xfrm>
              <a:off x="1607040" y="6207120"/>
              <a:ext cx="146880" cy="14688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20" name="AutoShape 9"/>
            <p:cNvSpPr/>
            <p:nvPr/>
          </p:nvSpPr>
          <p:spPr>
            <a:xfrm>
              <a:off x="1827000" y="6213960"/>
              <a:ext cx="135360" cy="135360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21" name="AutoShape 10"/>
            <p:cNvSpPr/>
            <p:nvPr/>
          </p:nvSpPr>
          <p:spPr>
            <a:xfrm>
              <a:off x="2027520" y="6220440"/>
              <a:ext cx="124200" cy="1242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3200" rIns="90000" bIns="432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22" name="AutoShape 11"/>
            <p:cNvSpPr/>
            <p:nvPr/>
          </p:nvSpPr>
          <p:spPr>
            <a:xfrm>
              <a:off x="2224440" y="6214680"/>
              <a:ext cx="113400" cy="113400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5280" rIns="90000" bIns="3528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123" name="Group 14"/>
          <p:cNvGrpSpPr/>
          <p:nvPr/>
        </p:nvGrpSpPr>
        <p:grpSpPr>
          <a:xfrm>
            <a:off x="248400" y="263520"/>
            <a:ext cx="576360" cy="474840"/>
            <a:chOff x="248400" y="263520"/>
            <a:chExt cx="576360" cy="474840"/>
          </a:xfrm>
        </p:grpSpPr>
        <p:sp>
          <p:nvSpPr>
            <p:cNvPr id="124" name="AutoShape 15"/>
            <p:cNvSpPr/>
            <p:nvPr/>
          </p:nvSpPr>
          <p:spPr>
            <a:xfrm>
              <a:off x="248400" y="26352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25" name="AutoShape 16"/>
            <p:cNvSpPr/>
            <p:nvPr/>
          </p:nvSpPr>
          <p:spPr>
            <a:xfrm>
              <a:off x="382680" y="2707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26" name="AutoShape 17"/>
            <p:cNvSpPr/>
            <p:nvPr/>
          </p:nvSpPr>
          <p:spPr>
            <a:xfrm>
              <a:off x="510120" y="27252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27" name="AutoShape 18"/>
            <p:cNvSpPr/>
            <p:nvPr/>
          </p:nvSpPr>
          <p:spPr>
            <a:xfrm>
              <a:off x="633960" y="2822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28" name="AutoShape 19"/>
            <p:cNvSpPr/>
            <p:nvPr/>
          </p:nvSpPr>
          <p:spPr>
            <a:xfrm>
              <a:off x="751680" y="27756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29" name="AutoShape 20"/>
            <p:cNvSpPr/>
            <p:nvPr/>
          </p:nvSpPr>
          <p:spPr>
            <a:xfrm>
              <a:off x="248400" y="39060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30" name="AutoShape 21"/>
            <p:cNvSpPr/>
            <p:nvPr/>
          </p:nvSpPr>
          <p:spPr>
            <a:xfrm>
              <a:off x="382680" y="39780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31" name="AutoShape 22"/>
            <p:cNvSpPr/>
            <p:nvPr/>
          </p:nvSpPr>
          <p:spPr>
            <a:xfrm>
              <a:off x="510120" y="39960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32" name="AutoShape 23"/>
            <p:cNvSpPr/>
            <p:nvPr/>
          </p:nvSpPr>
          <p:spPr>
            <a:xfrm>
              <a:off x="633960" y="40932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33" name="AutoShape 24"/>
            <p:cNvSpPr/>
            <p:nvPr/>
          </p:nvSpPr>
          <p:spPr>
            <a:xfrm>
              <a:off x="751680" y="4050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34" name="AutoShape 25"/>
            <p:cNvSpPr/>
            <p:nvPr/>
          </p:nvSpPr>
          <p:spPr>
            <a:xfrm>
              <a:off x="248400" y="5180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35" name="AutoShape 26"/>
            <p:cNvSpPr/>
            <p:nvPr/>
          </p:nvSpPr>
          <p:spPr>
            <a:xfrm>
              <a:off x="382680" y="52488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36" name="AutoShape 27"/>
            <p:cNvSpPr/>
            <p:nvPr/>
          </p:nvSpPr>
          <p:spPr>
            <a:xfrm>
              <a:off x="510120" y="526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37" name="AutoShape 28"/>
            <p:cNvSpPr/>
            <p:nvPr/>
          </p:nvSpPr>
          <p:spPr>
            <a:xfrm>
              <a:off x="633960" y="53640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38" name="AutoShape 29"/>
            <p:cNvSpPr/>
            <p:nvPr/>
          </p:nvSpPr>
          <p:spPr>
            <a:xfrm>
              <a:off x="751680" y="53208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39" name="AutoShape 30"/>
            <p:cNvSpPr/>
            <p:nvPr/>
          </p:nvSpPr>
          <p:spPr>
            <a:xfrm>
              <a:off x="248400" y="64512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40" name="AutoShape 31"/>
            <p:cNvSpPr/>
            <p:nvPr/>
          </p:nvSpPr>
          <p:spPr>
            <a:xfrm>
              <a:off x="382680" y="6523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41" name="AutoShape 32"/>
            <p:cNvSpPr/>
            <p:nvPr/>
          </p:nvSpPr>
          <p:spPr>
            <a:xfrm>
              <a:off x="510120" y="65412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42" name="AutoShape 33"/>
            <p:cNvSpPr/>
            <p:nvPr/>
          </p:nvSpPr>
          <p:spPr>
            <a:xfrm>
              <a:off x="633960" y="6638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43" name="AutoShape 34"/>
            <p:cNvSpPr/>
            <p:nvPr/>
          </p:nvSpPr>
          <p:spPr>
            <a:xfrm>
              <a:off x="751680" y="65916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PlaceHolder 1"/>
          <p:cNvSpPr>
            <a:spLocks noGrp="1"/>
          </p:cNvSpPr>
          <p:nvPr>
            <p:ph type="title" idx="4294967295"/>
          </p:nvPr>
        </p:nvSpPr>
        <p:spPr>
          <a:xfrm>
            <a:off x="982440" y="185400"/>
            <a:ext cx="1029348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交通事故的预防措施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5" name="矩形 4"/>
          <p:cNvSpPr/>
          <p:nvPr/>
        </p:nvSpPr>
        <p:spPr>
          <a:xfrm>
            <a:off x="3735360" y="1809360"/>
            <a:ext cx="2479680" cy="39380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content.2.title"/>
          <p:cNvSpPr/>
          <p:nvPr/>
        </p:nvSpPr>
        <p:spPr>
          <a:xfrm>
            <a:off x="1045800" y="3961440"/>
            <a:ext cx="4033800" cy="28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谨慎驾驶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2.content"/>
          <p:cNvSpPr/>
          <p:nvPr/>
        </p:nvSpPr>
        <p:spPr>
          <a:xfrm>
            <a:off x="1045800" y="4429800"/>
            <a:ext cx="3619800" cy="198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保持合适车距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矩形 7"/>
          <p:cNvSpPr/>
          <p:nvPr/>
        </p:nvSpPr>
        <p:spPr>
          <a:xfrm>
            <a:off x="6416280" y="1809360"/>
            <a:ext cx="2478240" cy="39380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9" name="content.3.title"/>
          <p:cNvSpPr/>
          <p:nvPr/>
        </p:nvSpPr>
        <p:spPr>
          <a:xfrm>
            <a:off x="6035040" y="1378800"/>
            <a:ext cx="5254560" cy="28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定期检查车辆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3.content"/>
          <p:cNvSpPr/>
          <p:nvPr/>
        </p:nvSpPr>
        <p:spPr>
          <a:xfrm>
            <a:off x="6035040" y="1817640"/>
            <a:ext cx="3970800" cy="160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确保车辆状态良好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矩形 10"/>
          <p:cNvSpPr/>
          <p:nvPr/>
        </p:nvSpPr>
        <p:spPr>
          <a:xfrm>
            <a:off x="9096120" y="1809360"/>
            <a:ext cx="2478240" cy="39380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content.4.title"/>
          <p:cNvSpPr/>
          <p:nvPr/>
        </p:nvSpPr>
        <p:spPr>
          <a:xfrm>
            <a:off x="6035040" y="3961440"/>
            <a:ext cx="5104800" cy="28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4.content"/>
          <p:cNvSpPr/>
          <p:nvPr/>
        </p:nvSpPr>
        <p:spPr>
          <a:xfrm>
            <a:off x="6035040" y="4429800"/>
            <a:ext cx="3214080" cy="188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矩形 13"/>
          <p:cNvSpPr/>
          <p:nvPr/>
        </p:nvSpPr>
        <p:spPr>
          <a:xfrm>
            <a:off x="1045800" y="1809360"/>
            <a:ext cx="2479680" cy="39380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content.1.title"/>
          <p:cNvSpPr/>
          <p:nvPr/>
        </p:nvSpPr>
        <p:spPr>
          <a:xfrm>
            <a:off x="1045800" y="1367280"/>
            <a:ext cx="3754440" cy="44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遵守交通规则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1.content"/>
          <p:cNvSpPr/>
          <p:nvPr/>
        </p:nvSpPr>
        <p:spPr>
          <a:xfrm>
            <a:off x="1103400" y="2047680"/>
            <a:ext cx="3023640" cy="167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不酒驾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不疲劳驾驶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57" name="组合 37"/>
          <p:cNvGrpSpPr/>
          <p:nvPr/>
        </p:nvGrpSpPr>
        <p:grpSpPr>
          <a:xfrm>
            <a:off x="483840" y="6292800"/>
            <a:ext cx="11235600" cy="158400"/>
            <a:chOff x="483840" y="6292800"/>
            <a:chExt cx="11235600" cy="158400"/>
          </a:xfrm>
        </p:grpSpPr>
        <p:sp>
          <p:nvSpPr>
            <p:cNvPr id="158" name="AutoShape 5"/>
            <p:cNvSpPr/>
            <p:nvPr/>
          </p:nvSpPr>
          <p:spPr>
            <a:xfrm>
              <a:off x="2499480" y="6328440"/>
              <a:ext cx="9219960" cy="6696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22320" rIns="90000" bIns="223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59" name="AutoShape 6"/>
            <p:cNvSpPr/>
            <p:nvPr/>
          </p:nvSpPr>
          <p:spPr>
            <a:xfrm>
              <a:off x="483840" y="6328440"/>
              <a:ext cx="739440" cy="6696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22320" rIns="90000" bIns="223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60" name="AutoShape 7"/>
            <p:cNvSpPr/>
            <p:nvPr/>
          </p:nvSpPr>
          <p:spPr>
            <a:xfrm>
              <a:off x="1375920" y="6292800"/>
              <a:ext cx="158400" cy="1584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61" name="AutoShape 8"/>
            <p:cNvSpPr/>
            <p:nvPr/>
          </p:nvSpPr>
          <p:spPr>
            <a:xfrm>
              <a:off x="1607040" y="6299280"/>
              <a:ext cx="146880" cy="14688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62" name="AutoShape 9"/>
            <p:cNvSpPr/>
            <p:nvPr/>
          </p:nvSpPr>
          <p:spPr>
            <a:xfrm>
              <a:off x="1827000" y="6306120"/>
              <a:ext cx="135360" cy="135360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63" name="AutoShape 10"/>
            <p:cNvSpPr/>
            <p:nvPr/>
          </p:nvSpPr>
          <p:spPr>
            <a:xfrm>
              <a:off x="2027520" y="6312600"/>
              <a:ext cx="124200" cy="1242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3200" rIns="90000" bIns="432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64" name="AutoShape 11"/>
            <p:cNvSpPr/>
            <p:nvPr/>
          </p:nvSpPr>
          <p:spPr>
            <a:xfrm>
              <a:off x="2224440" y="6306840"/>
              <a:ext cx="113400" cy="113400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5280" rIns="90000" bIns="3528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165" name="Group 14"/>
          <p:cNvGrpSpPr/>
          <p:nvPr/>
        </p:nvGrpSpPr>
        <p:grpSpPr>
          <a:xfrm>
            <a:off x="248400" y="290160"/>
            <a:ext cx="576360" cy="474840"/>
            <a:chOff x="248400" y="290160"/>
            <a:chExt cx="576360" cy="474840"/>
          </a:xfrm>
        </p:grpSpPr>
        <p:sp>
          <p:nvSpPr>
            <p:cNvPr id="166" name="AutoShape 15"/>
            <p:cNvSpPr/>
            <p:nvPr/>
          </p:nvSpPr>
          <p:spPr>
            <a:xfrm>
              <a:off x="248400" y="2901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67" name="AutoShape 16"/>
            <p:cNvSpPr/>
            <p:nvPr/>
          </p:nvSpPr>
          <p:spPr>
            <a:xfrm>
              <a:off x="382680" y="2973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68" name="AutoShape 17"/>
            <p:cNvSpPr/>
            <p:nvPr/>
          </p:nvSpPr>
          <p:spPr>
            <a:xfrm>
              <a:off x="510120" y="2991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69" name="AutoShape 18"/>
            <p:cNvSpPr/>
            <p:nvPr/>
          </p:nvSpPr>
          <p:spPr>
            <a:xfrm>
              <a:off x="633960" y="3088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70" name="AutoShape 19"/>
            <p:cNvSpPr/>
            <p:nvPr/>
          </p:nvSpPr>
          <p:spPr>
            <a:xfrm>
              <a:off x="751680" y="3042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71" name="AutoShape 20"/>
            <p:cNvSpPr/>
            <p:nvPr/>
          </p:nvSpPr>
          <p:spPr>
            <a:xfrm>
              <a:off x="248400" y="4172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72" name="AutoShape 21"/>
            <p:cNvSpPr/>
            <p:nvPr/>
          </p:nvSpPr>
          <p:spPr>
            <a:xfrm>
              <a:off x="382680" y="42444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73" name="AutoShape 22"/>
            <p:cNvSpPr/>
            <p:nvPr/>
          </p:nvSpPr>
          <p:spPr>
            <a:xfrm>
              <a:off x="510120" y="42624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74" name="AutoShape 23"/>
            <p:cNvSpPr/>
            <p:nvPr/>
          </p:nvSpPr>
          <p:spPr>
            <a:xfrm>
              <a:off x="633960" y="43596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75" name="AutoShape 24"/>
            <p:cNvSpPr/>
            <p:nvPr/>
          </p:nvSpPr>
          <p:spPr>
            <a:xfrm>
              <a:off x="751680" y="43164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76" name="AutoShape 25"/>
            <p:cNvSpPr/>
            <p:nvPr/>
          </p:nvSpPr>
          <p:spPr>
            <a:xfrm>
              <a:off x="248400" y="54468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77" name="AutoShape 26"/>
            <p:cNvSpPr/>
            <p:nvPr/>
          </p:nvSpPr>
          <p:spPr>
            <a:xfrm>
              <a:off x="382680" y="5515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78" name="AutoShape 27"/>
            <p:cNvSpPr/>
            <p:nvPr/>
          </p:nvSpPr>
          <p:spPr>
            <a:xfrm>
              <a:off x="510120" y="553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79" name="AutoShape 28"/>
            <p:cNvSpPr/>
            <p:nvPr/>
          </p:nvSpPr>
          <p:spPr>
            <a:xfrm>
              <a:off x="633960" y="5630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80" name="AutoShape 29"/>
            <p:cNvSpPr/>
            <p:nvPr/>
          </p:nvSpPr>
          <p:spPr>
            <a:xfrm>
              <a:off x="751680" y="55872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81" name="AutoShape 30"/>
            <p:cNvSpPr/>
            <p:nvPr/>
          </p:nvSpPr>
          <p:spPr>
            <a:xfrm>
              <a:off x="248400" y="6717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82" name="AutoShape 31"/>
            <p:cNvSpPr/>
            <p:nvPr/>
          </p:nvSpPr>
          <p:spPr>
            <a:xfrm>
              <a:off x="382680" y="6789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83" name="AutoShape 32"/>
            <p:cNvSpPr/>
            <p:nvPr/>
          </p:nvSpPr>
          <p:spPr>
            <a:xfrm>
              <a:off x="510120" y="6807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84" name="AutoShape 33"/>
            <p:cNvSpPr/>
            <p:nvPr/>
          </p:nvSpPr>
          <p:spPr>
            <a:xfrm>
              <a:off x="633960" y="6904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85" name="AutoShape 34"/>
            <p:cNvSpPr/>
            <p:nvPr/>
          </p:nvSpPr>
          <p:spPr>
            <a:xfrm>
              <a:off x="751680" y="6858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6" name="PlaceHolder 1"/>
          <p:cNvSpPr>
            <a:spLocks noGrp="1"/>
          </p:cNvSpPr>
          <p:nvPr>
            <p:ph type="title" idx="4294967295"/>
          </p:nvPr>
        </p:nvSpPr>
        <p:spPr>
          <a:xfrm>
            <a:off x="982440" y="82080"/>
            <a:ext cx="1050948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交通事故的处理流程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7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确保安全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保护现场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保留证据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协助交警处理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寻求医疗救助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报警求助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96" name="Group 14"/>
          <p:cNvGrpSpPr/>
          <p:nvPr/>
        </p:nvGrpSpPr>
        <p:grpSpPr>
          <a:xfrm>
            <a:off x="248400" y="290160"/>
            <a:ext cx="576360" cy="474840"/>
            <a:chOff x="248400" y="290160"/>
            <a:chExt cx="576360" cy="474840"/>
          </a:xfrm>
        </p:grpSpPr>
        <p:sp>
          <p:nvSpPr>
            <p:cNvPr id="197" name="AutoShape 15"/>
            <p:cNvSpPr/>
            <p:nvPr/>
          </p:nvSpPr>
          <p:spPr>
            <a:xfrm>
              <a:off x="248400" y="2901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98" name="AutoShape 16"/>
            <p:cNvSpPr/>
            <p:nvPr/>
          </p:nvSpPr>
          <p:spPr>
            <a:xfrm>
              <a:off x="382680" y="2973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99" name="AutoShape 17"/>
            <p:cNvSpPr/>
            <p:nvPr/>
          </p:nvSpPr>
          <p:spPr>
            <a:xfrm>
              <a:off x="510120" y="2991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00" name="AutoShape 18"/>
            <p:cNvSpPr/>
            <p:nvPr/>
          </p:nvSpPr>
          <p:spPr>
            <a:xfrm>
              <a:off x="633960" y="3088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01" name="AutoShape 19"/>
            <p:cNvSpPr/>
            <p:nvPr/>
          </p:nvSpPr>
          <p:spPr>
            <a:xfrm>
              <a:off x="751680" y="3042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02" name="AutoShape 20"/>
            <p:cNvSpPr/>
            <p:nvPr/>
          </p:nvSpPr>
          <p:spPr>
            <a:xfrm>
              <a:off x="248400" y="4172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03" name="AutoShape 21"/>
            <p:cNvSpPr/>
            <p:nvPr/>
          </p:nvSpPr>
          <p:spPr>
            <a:xfrm>
              <a:off x="382680" y="42444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04" name="AutoShape 22"/>
            <p:cNvSpPr/>
            <p:nvPr/>
          </p:nvSpPr>
          <p:spPr>
            <a:xfrm>
              <a:off x="510120" y="42624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05" name="AutoShape 23"/>
            <p:cNvSpPr/>
            <p:nvPr/>
          </p:nvSpPr>
          <p:spPr>
            <a:xfrm>
              <a:off x="633960" y="43596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06" name="AutoShape 24"/>
            <p:cNvSpPr/>
            <p:nvPr/>
          </p:nvSpPr>
          <p:spPr>
            <a:xfrm>
              <a:off x="751680" y="43164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07" name="AutoShape 25"/>
            <p:cNvSpPr/>
            <p:nvPr/>
          </p:nvSpPr>
          <p:spPr>
            <a:xfrm>
              <a:off x="248400" y="54468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08" name="AutoShape 26"/>
            <p:cNvSpPr/>
            <p:nvPr/>
          </p:nvSpPr>
          <p:spPr>
            <a:xfrm>
              <a:off x="382680" y="5515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09" name="AutoShape 27"/>
            <p:cNvSpPr/>
            <p:nvPr/>
          </p:nvSpPr>
          <p:spPr>
            <a:xfrm>
              <a:off x="510120" y="553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10" name="AutoShape 28"/>
            <p:cNvSpPr/>
            <p:nvPr/>
          </p:nvSpPr>
          <p:spPr>
            <a:xfrm>
              <a:off x="633960" y="5630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11" name="AutoShape 29"/>
            <p:cNvSpPr/>
            <p:nvPr/>
          </p:nvSpPr>
          <p:spPr>
            <a:xfrm>
              <a:off x="751680" y="55872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12" name="AutoShape 30"/>
            <p:cNvSpPr/>
            <p:nvPr/>
          </p:nvSpPr>
          <p:spPr>
            <a:xfrm>
              <a:off x="248400" y="6717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13" name="AutoShape 31"/>
            <p:cNvSpPr/>
            <p:nvPr/>
          </p:nvSpPr>
          <p:spPr>
            <a:xfrm>
              <a:off x="382680" y="6789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14" name="AutoShape 32"/>
            <p:cNvSpPr/>
            <p:nvPr/>
          </p:nvSpPr>
          <p:spPr>
            <a:xfrm>
              <a:off x="510120" y="6807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15" name="AutoShape 33"/>
            <p:cNvSpPr/>
            <p:nvPr/>
          </p:nvSpPr>
          <p:spPr>
            <a:xfrm>
              <a:off x="633960" y="6904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16" name="AutoShape 34"/>
            <p:cNvSpPr/>
            <p:nvPr/>
          </p:nvSpPr>
          <p:spPr>
            <a:xfrm>
              <a:off x="751680" y="6858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217" name="Picture 4"/>
          <p:cNvSpPr/>
          <p:nvPr/>
        </p:nvSpPr>
        <p:spPr>
          <a:xfrm>
            <a:off x="8463960" y="0"/>
            <a:ext cx="3727800" cy="497052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8" name="PlaceHolder 1"/>
          <p:cNvSpPr>
            <a:spLocks noGrp="1"/>
          </p:cNvSpPr>
          <p:nvPr>
            <p:ph type="title" idx="4294967295"/>
          </p:nvPr>
        </p:nvSpPr>
        <p:spPr>
          <a:xfrm>
            <a:off x="983160" y="119520"/>
            <a:ext cx="105501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9" name="content"/>
          <p:cNvSpPr/>
          <p:nvPr/>
        </p:nvSpPr>
        <p:spPr>
          <a:xfrm>
            <a:off x="874440" y="1625760"/>
            <a:ext cx="5519160" cy="346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2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交通事故是我们生活中不容忽视的问题，只有加强交通安全意识，做好预防措施，才能有效降低交通事故的发生率。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20" name="Group 14"/>
          <p:cNvGrpSpPr/>
          <p:nvPr/>
        </p:nvGrpSpPr>
        <p:grpSpPr>
          <a:xfrm>
            <a:off x="248400" y="290160"/>
            <a:ext cx="576360" cy="474840"/>
            <a:chOff x="248400" y="290160"/>
            <a:chExt cx="576360" cy="474840"/>
          </a:xfrm>
        </p:grpSpPr>
        <p:sp>
          <p:nvSpPr>
            <p:cNvPr id="221" name="AutoShape 15"/>
            <p:cNvSpPr/>
            <p:nvPr/>
          </p:nvSpPr>
          <p:spPr>
            <a:xfrm>
              <a:off x="248400" y="2901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22" name="AutoShape 16"/>
            <p:cNvSpPr/>
            <p:nvPr/>
          </p:nvSpPr>
          <p:spPr>
            <a:xfrm>
              <a:off x="382680" y="2973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23" name="AutoShape 17"/>
            <p:cNvSpPr/>
            <p:nvPr/>
          </p:nvSpPr>
          <p:spPr>
            <a:xfrm>
              <a:off x="510120" y="2991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24" name="AutoShape 18"/>
            <p:cNvSpPr/>
            <p:nvPr/>
          </p:nvSpPr>
          <p:spPr>
            <a:xfrm>
              <a:off x="633960" y="3088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25" name="AutoShape 19"/>
            <p:cNvSpPr/>
            <p:nvPr/>
          </p:nvSpPr>
          <p:spPr>
            <a:xfrm>
              <a:off x="751680" y="3042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26" name="AutoShape 20"/>
            <p:cNvSpPr/>
            <p:nvPr/>
          </p:nvSpPr>
          <p:spPr>
            <a:xfrm>
              <a:off x="248400" y="4172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27" name="AutoShape 21"/>
            <p:cNvSpPr/>
            <p:nvPr/>
          </p:nvSpPr>
          <p:spPr>
            <a:xfrm>
              <a:off x="382680" y="42444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28" name="AutoShape 22"/>
            <p:cNvSpPr/>
            <p:nvPr/>
          </p:nvSpPr>
          <p:spPr>
            <a:xfrm>
              <a:off x="510120" y="42624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29" name="AutoShape 23"/>
            <p:cNvSpPr/>
            <p:nvPr/>
          </p:nvSpPr>
          <p:spPr>
            <a:xfrm>
              <a:off x="633960" y="43596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30" name="AutoShape 24"/>
            <p:cNvSpPr/>
            <p:nvPr/>
          </p:nvSpPr>
          <p:spPr>
            <a:xfrm>
              <a:off x="751680" y="43164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31" name="AutoShape 25"/>
            <p:cNvSpPr/>
            <p:nvPr/>
          </p:nvSpPr>
          <p:spPr>
            <a:xfrm>
              <a:off x="248400" y="54468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32" name="AutoShape 26"/>
            <p:cNvSpPr/>
            <p:nvPr/>
          </p:nvSpPr>
          <p:spPr>
            <a:xfrm>
              <a:off x="382680" y="5515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33" name="AutoShape 27"/>
            <p:cNvSpPr/>
            <p:nvPr/>
          </p:nvSpPr>
          <p:spPr>
            <a:xfrm>
              <a:off x="510120" y="553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34" name="AutoShape 28"/>
            <p:cNvSpPr/>
            <p:nvPr/>
          </p:nvSpPr>
          <p:spPr>
            <a:xfrm>
              <a:off x="633960" y="5630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35" name="AutoShape 29"/>
            <p:cNvSpPr/>
            <p:nvPr/>
          </p:nvSpPr>
          <p:spPr>
            <a:xfrm>
              <a:off x="751680" y="55872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36" name="AutoShape 30"/>
            <p:cNvSpPr/>
            <p:nvPr/>
          </p:nvSpPr>
          <p:spPr>
            <a:xfrm>
              <a:off x="248400" y="6717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37" name="AutoShape 31"/>
            <p:cNvSpPr/>
            <p:nvPr/>
          </p:nvSpPr>
          <p:spPr>
            <a:xfrm>
              <a:off x="382680" y="6789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38" name="AutoShape 32"/>
            <p:cNvSpPr/>
            <p:nvPr/>
          </p:nvSpPr>
          <p:spPr>
            <a:xfrm>
              <a:off x="510120" y="6807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39" name="AutoShape 33"/>
            <p:cNvSpPr/>
            <p:nvPr/>
          </p:nvSpPr>
          <p:spPr>
            <a:xfrm>
              <a:off x="633960" y="6904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40" name="AutoShape 34"/>
            <p:cNvSpPr/>
            <p:nvPr/>
          </p:nvSpPr>
          <p:spPr>
            <a:xfrm>
              <a:off x="751680" y="6858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241" name="Picture 2"/>
          <p:cNvSpPr/>
          <p:nvPr/>
        </p:nvSpPr>
        <p:spPr>
          <a:xfrm>
            <a:off x="8151480" y="2380320"/>
            <a:ext cx="3861000" cy="386100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2" name="PlaceHolder 1"/>
          <p:cNvSpPr>
            <a:spLocks noGrp="1"/>
          </p:cNvSpPr>
          <p:nvPr>
            <p:ph/>
          </p:nvPr>
        </p:nvSpPr>
        <p:spPr>
          <a:xfrm>
            <a:off x="4723920" y="1936800"/>
            <a:ext cx="4991400" cy="13554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5400" b="0" strike="noStrike" spc="148">
                <a:solidFill>
                  <a:schemeClr val="lt1"/>
                </a:solidFill>
                <a:latin typeface="Arial"/>
                <a:ea typeface="微软雅黑"/>
              </a:rPr>
              <a:t>02</a:t>
            </a:r>
            <a:endParaRPr lang="en-US" sz="5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 type="title" idx="4294967295"/>
          </p:nvPr>
        </p:nvSpPr>
        <p:spPr>
          <a:xfrm>
            <a:off x="2271240" y="4121640"/>
            <a:ext cx="764820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高速公路的特点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" name="PlaceHolder 1"/>
          <p:cNvSpPr>
            <a:spLocks noGrp="1"/>
          </p:cNvSpPr>
          <p:nvPr>
            <p:ph type="title" idx="4294967295"/>
          </p:nvPr>
        </p:nvSpPr>
        <p:spPr>
          <a:xfrm>
            <a:off x="983160" y="119520"/>
            <a:ext cx="105501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高速公路的定义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6" name="content"/>
          <p:cNvSpPr/>
          <p:nvPr/>
        </p:nvSpPr>
        <p:spPr>
          <a:xfrm>
            <a:off x="874440" y="1625760"/>
            <a:ext cx="5519160" cy="346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2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高速公路是专用于机动车行驶的道路，限制非机动车和行人通行。其建设标准和设计要求严格，主要用于高速行驶，是快速、便捷的交通工具。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47" name="Group 14"/>
          <p:cNvGrpSpPr/>
          <p:nvPr/>
        </p:nvGrpSpPr>
        <p:grpSpPr>
          <a:xfrm>
            <a:off x="248400" y="290160"/>
            <a:ext cx="576360" cy="474840"/>
            <a:chOff x="248400" y="290160"/>
            <a:chExt cx="576360" cy="474840"/>
          </a:xfrm>
        </p:grpSpPr>
        <p:sp>
          <p:nvSpPr>
            <p:cNvPr id="248" name="AutoShape 15"/>
            <p:cNvSpPr/>
            <p:nvPr/>
          </p:nvSpPr>
          <p:spPr>
            <a:xfrm>
              <a:off x="248400" y="2901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49" name="AutoShape 16"/>
            <p:cNvSpPr/>
            <p:nvPr/>
          </p:nvSpPr>
          <p:spPr>
            <a:xfrm>
              <a:off x="382680" y="2973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50" name="AutoShape 17"/>
            <p:cNvSpPr/>
            <p:nvPr/>
          </p:nvSpPr>
          <p:spPr>
            <a:xfrm>
              <a:off x="510120" y="2991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51" name="AutoShape 18"/>
            <p:cNvSpPr/>
            <p:nvPr/>
          </p:nvSpPr>
          <p:spPr>
            <a:xfrm>
              <a:off x="633960" y="3088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52" name="AutoShape 19"/>
            <p:cNvSpPr/>
            <p:nvPr/>
          </p:nvSpPr>
          <p:spPr>
            <a:xfrm>
              <a:off x="751680" y="3042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53" name="AutoShape 20"/>
            <p:cNvSpPr/>
            <p:nvPr/>
          </p:nvSpPr>
          <p:spPr>
            <a:xfrm>
              <a:off x="248400" y="4172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54" name="AutoShape 21"/>
            <p:cNvSpPr/>
            <p:nvPr/>
          </p:nvSpPr>
          <p:spPr>
            <a:xfrm>
              <a:off x="382680" y="42444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55" name="AutoShape 22"/>
            <p:cNvSpPr/>
            <p:nvPr/>
          </p:nvSpPr>
          <p:spPr>
            <a:xfrm>
              <a:off x="510120" y="42624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56" name="AutoShape 23"/>
            <p:cNvSpPr/>
            <p:nvPr/>
          </p:nvSpPr>
          <p:spPr>
            <a:xfrm>
              <a:off x="633960" y="43596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57" name="AutoShape 24"/>
            <p:cNvSpPr/>
            <p:nvPr/>
          </p:nvSpPr>
          <p:spPr>
            <a:xfrm>
              <a:off x="751680" y="43164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58" name="AutoShape 25"/>
            <p:cNvSpPr/>
            <p:nvPr/>
          </p:nvSpPr>
          <p:spPr>
            <a:xfrm>
              <a:off x="248400" y="54468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59" name="AutoShape 26"/>
            <p:cNvSpPr/>
            <p:nvPr/>
          </p:nvSpPr>
          <p:spPr>
            <a:xfrm>
              <a:off x="382680" y="5515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60" name="AutoShape 27"/>
            <p:cNvSpPr/>
            <p:nvPr/>
          </p:nvSpPr>
          <p:spPr>
            <a:xfrm>
              <a:off x="510120" y="553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61" name="AutoShape 28"/>
            <p:cNvSpPr/>
            <p:nvPr/>
          </p:nvSpPr>
          <p:spPr>
            <a:xfrm>
              <a:off x="633960" y="5630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62" name="AutoShape 29"/>
            <p:cNvSpPr/>
            <p:nvPr/>
          </p:nvSpPr>
          <p:spPr>
            <a:xfrm>
              <a:off x="751680" y="55872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63" name="AutoShape 30"/>
            <p:cNvSpPr/>
            <p:nvPr/>
          </p:nvSpPr>
          <p:spPr>
            <a:xfrm>
              <a:off x="248400" y="6717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64" name="AutoShape 31"/>
            <p:cNvSpPr/>
            <p:nvPr/>
          </p:nvSpPr>
          <p:spPr>
            <a:xfrm>
              <a:off x="382680" y="6789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65" name="AutoShape 32"/>
            <p:cNvSpPr/>
            <p:nvPr/>
          </p:nvSpPr>
          <p:spPr>
            <a:xfrm>
              <a:off x="510120" y="6807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66" name="AutoShape 33"/>
            <p:cNvSpPr/>
            <p:nvPr/>
          </p:nvSpPr>
          <p:spPr>
            <a:xfrm>
              <a:off x="633960" y="6904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67" name="AutoShape 34"/>
            <p:cNvSpPr/>
            <p:nvPr/>
          </p:nvSpPr>
          <p:spPr>
            <a:xfrm>
              <a:off x="751680" y="6858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268" name="Picture 2"/>
          <p:cNvSpPr/>
          <p:nvPr/>
        </p:nvSpPr>
        <p:spPr>
          <a:xfrm>
            <a:off x="8151480" y="2380320"/>
            <a:ext cx="3861000" cy="386100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9" name="PlaceHolder 1"/>
          <p:cNvSpPr>
            <a:spLocks noGrp="1"/>
          </p:cNvSpPr>
          <p:nvPr>
            <p:ph type="title" idx="4294967295"/>
          </p:nvPr>
        </p:nvSpPr>
        <p:spPr>
          <a:xfrm>
            <a:off x="875160" y="15444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高速公路的优势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0" name="content.1.subtitle"/>
          <p:cNvSpPr/>
          <p:nvPr/>
        </p:nvSpPr>
        <p:spPr>
          <a:xfrm>
            <a:off x="594000" y="3183120"/>
            <a:ext cx="1809360" cy="265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能够快速到达目的地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content.1.title"/>
          <p:cNvSpPr/>
          <p:nvPr/>
        </p:nvSpPr>
        <p:spPr>
          <a:xfrm>
            <a:off x="184320" y="2078280"/>
            <a:ext cx="282780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速度快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content.2.subtitle"/>
          <p:cNvSpPr/>
          <p:nvPr/>
        </p:nvSpPr>
        <p:spPr>
          <a:xfrm>
            <a:off x="7096320" y="3113280"/>
            <a:ext cx="1852200" cy="265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减少行车时间，提高交通效率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content.2.title"/>
          <p:cNvSpPr/>
          <p:nvPr/>
        </p:nvSpPr>
        <p:spPr>
          <a:xfrm>
            <a:off x="6590160" y="2078280"/>
            <a:ext cx="281520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通行效率高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content.3.subtitle"/>
          <p:cNvSpPr/>
          <p:nvPr/>
        </p:nvSpPr>
        <p:spPr>
          <a:xfrm>
            <a:off x="3768480" y="3183840"/>
            <a:ext cx="1963440" cy="265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减少事故发生几率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content.3.title"/>
          <p:cNvSpPr/>
          <p:nvPr/>
        </p:nvSpPr>
        <p:spPr>
          <a:xfrm>
            <a:off x="3350880" y="2078280"/>
            <a:ext cx="290016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交通安全性高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content.4.subtitle"/>
          <p:cNvSpPr/>
          <p:nvPr/>
        </p:nvSpPr>
        <p:spPr>
          <a:xfrm>
            <a:off x="9899280" y="3113280"/>
            <a:ext cx="1896120" cy="272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相比普通道路，事故率明显降低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content.4.title"/>
          <p:cNvSpPr/>
          <p:nvPr/>
        </p:nvSpPr>
        <p:spPr>
          <a:xfrm>
            <a:off x="9522000" y="2078280"/>
            <a:ext cx="252432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事故率低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78" name="组合 37"/>
          <p:cNvGrpSpPr/>
          <p:nvPr/>
        </p:nvGrpSpPr>
        <p:grpSpPr>
          <a:xfrm>
            <a:off x="483840" y="6200640"/>
            <a:ext cx="11235600" cy="158400"/>
            <a:chOff x="483840" y="6200640"/>
            <a:chExt cx="11235600" cy="158400"/>
          </a:xfrm>
        </p:grpSpPr>
        <p:sp>
          <p:nvSpPr>
            <p:cNvPr id="279" name="AutoShape 5"/>
            <p:cNvSpPr/>
            <p:nvPr/>
          </p:nvSpPr>
          <p:spPr>
            <a:xfrm>
              <a:off x="2499480" y="6236280"/>
              <a:ext cx="9219960" cy="6696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22320" rIns="90000" bIns="223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80" name="AutoShape 6"/>
            <p:cNvSpPr/>
            <p:nvPr/>
          </p:nvSpPr>
          <p:spPr>
            <a:xfrm>
              <a:off x="483840" y="6236280"/>
              <a:ext cx="739440" cy="6696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22320" rIns="90000" bIns="223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81" name="AutoShape 7"/>
            <p:cNvSpPr/>
            <p:nvPr/>
          </p:nvSpPr>
          <p:spPr>
            <a:xfrm>
              <a:off x="1375920" y="6200640"/>
              <a:ext cx="158400" cy="1584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82" name="AutoShape 8"/>
            <p:cNvSpPr/>
            <p:nvPr/>
          </p:nvSpPr>
          <p:spPr>
            <a:xfrm>
              <a:off x="1607040" y="6207120"/>
              <a:ext cx="146880" cy="14688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83" name="AutoShape 9"/>
            <p:cNvSpPr/>
            <p:nvPr/>
          </p:nvSpPr>
          <p:spPr>
            <a:xfrm>
              <a:off x="1827000" y="6213960"/>
              <a:ext cx="135360" cy="135360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84" name="AutoShape 10"/>
            <p:cNvSpPr/>
            <p:nvPr/>
          </p:nvSpPr>
          <p:spPr>
            <a:xfrm>
              <a:off x="2027520" y="6220440"/>
              <a:ext cx="124200" cy="1242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3200" rIns="90000" bIns="432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85" name="AutoShape 11"/>
            <p:cNvSpPr/>
            <p:nvPr/>
          </p:nvSpPr>
          <p:spPr>
            <a:xfrm>
              <a:off x="2224440" y="6214680"/>
              <a:ext cx="113400" cy="113400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5280" rIns="90000" bIns="3528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286" name="Group 14"/>
          <p:cNvGrpSpPr/>
          <p:nvPr/>
        </p:nvGrpSpPr>
        <p:grpSpPr>
          <a:xfrm>
            <a:off x="248400" y="263520"/>
            <a:ext cx="576360" cy="474840"/>
            <a:chOff x="248400" y="263520"/>
            <a:chExt cx="576360" cy="474840"/>
          </a:xfrm>
        </p:grpSpPr>
        <p:sp>
          <p:nvSpPr>
            <p:cNvPr id="287" name="AutoShape 15"/>
            <p:cNvSpPr/>
            <p:nvPr/>
          </p:nvSpPr>
          <p:spPr>
            <a:xfrm>
              <a:off x="248400" y="26352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88" name="AutoShape 16"/>
            <p:cNvSpPr/>
            <p:nvPr/>
          </p:nvSpPr>
          <p:spPr>
            <a:xfrm>
              <a:off x="382680" y="2707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89" name="AutoShape 17"/>
            <p:cNvSpPr/>
            <p:nvPr/>
          </p:nvSpPr>
          <p:spPr>
            <a:xfrm>
              <a:off x="510120" y="27252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90" name="AutoShape 18"/>
            <p:cNvSpPr/>
            <p:nvPr/>
          </p:nvSpPr>
          <p:spPr>
            <a:xfrm>
              <a:off x="633960" y="2822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91" name="AutoShape 19"/>
            <p:cNvSpPr/>
            <p:nvPr/>
          </p:nvSpPr>
          <p:spPr>
            <a:xfrm>
              <a:off x="751680" y="27756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92" name="AutoShape 20"/>
            <p:cNvSpPr/>
            <p:nvPr/>
          </p:nvSpPr>
          <p:spPr>
            <a:xfrm>
              <a:off x="248400" y="39060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93" name="AutoShape 21"/>
            <p:cNvSpPr/>
            <p:nvPr/>
          </p:nvSpPr>
          <p:spPr>
            <a:xfrm>
              <a:off x="382680" y="39780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94" name="AutoShape 22"/>
            <p:cNvSpPr/>
            <p:nvPr/>
          </p:nvSpPr>
          <p:spPr>
            <a:xfrm>
              <a:off x="510120" y="39960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95" name="AutoShape 23"/>
            <p:cNvSpPr/>
            <p:nvPr/>
          </p:nvSpPr>
          <p:spPr>
            <a:xfrm>
              <a:off x="633960" y="40932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96" name="AutoShape 24"/>
            <p:cNvSpPr/>
            <p:nvPr/>
          </p:nvSpPr>
          <p:spPr>
            <a:xfrm>
              <a:off x="751680" y="4050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97" name="AutoShape 25"/>
            <p:cNvSpPr/>
            <p:nvPr/>
          </p:nvSpPr>
          <p:spPr>
            <a:xfrm>
              <a:off x="248400" y="5180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98" name="AutoShape 26"/>
            <p:cNvSpPr/>
            <p:nvPr/>
          </p:nvSpPr>
          <p:spPr>
            <a:xfrm>
              <a:off x="382680" y="52488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99" name="AutoShape 27"/>
            <p:cNvSpPr/>
            <p:nvPr/>
          </p:nvSpPr>
          <p:spPr>
            <a:xfrm>
              <a:off x="510120" y="526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00" name="AutoShape 28"/>
            <p:cNvSpPr/>
            <p:nvPr/>
          </p:nvSpPr>
          <p:spPr>
            <a:xfrm>
              <a:off x="633960" y="53640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01" name="AutoShape 29"/>
            <p:cNvSpPr/>
            <p:nvPr/>
          </p:nvSpPr>
          <p:spPr>
            <a:xfrm>
              <a:off x="751680" y="53208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02" name="AutoShape 30"/>
            <p:cNvSpPr/>
            <p:nvPr/>
          </p:nvSpPr>
          <p:spPr>
            <a:xfrm>
              <a:off x="248400" y="64512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03" name="AutoShape 31"/>
            <p:cNvSpPr/>
            <p:nvPr/>
          </p:nvSpPr>
          <p:spPr>
            <a:xfrm>
              <a:off x="382680" y="6523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04" name="AutoShape 32"/>
            <p:cNvSpPr/>
            <p:nvPr/>
          </p:nvSpPr>
          <p:spPr>
            <a:xfrm>
              <a:off x="510120" y="65412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05" name="AutoShape 33"/>
            <p:cNvSpPr/>
            <p:nvPr/>
          </p:nvSpPr>
          <p:spPr>
            <a:xfrm>
              <a:off x="633960" y="6638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06" name="AutoShape 34"/>
            <p:cNvSpPr/>
            <p:nvPr/>
          </p:nvSpPr>
          <p:spPr>
            <a:xfrm>
              <a:off x="751680" y="65916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" name="PlaceHolder 1"/>
          <p:cNvSpPr>
            <a:spLocks noGrp="1"/>
          </p:cNvSpPr>
          <p:nvPr>
            <p:ph type="title" idx="4294967295"/>
          </p:nvPr>
        </p:nvSpPr>
        <p:spPr>
          <a:xfrm>
            <a:off x="982440" y="82080"/>
            <a:ext cx="1050948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高速公路的规则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08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根据标志限定车辆速度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限速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1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2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机动车专用，非机动车和行人禁止进入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禁止行人和非机动车进入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5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规定车辆超车的条件和方式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超车规定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17" name="Group 14"/>
          <p:cNvGrpSpPr/>
          <p:nvPr/>
        </p:nvGrpSpPr>
        <p:grpSpPr>
          <a:xfrm>
            <a:off x="248400" y="290160"/>
            <a:ext cx="576360" cy="474840"/>
            <a:chOff x="248400" y="290160"/>
            <a:chExt cx="576360" cy="474840"/>
          </a:xfrm>
        </p:grpSpPr>
        <p:sp>
          <p:nvSpPr>
            <p:cNvPr id="318" name="AutoShape 15"/>
            <p:cNvSpPr/>
            <p:nvPr/>
          </p:nvSpPr>
          <p:spPr>
            <a:xfrm>
              <a:off x="248400" y="2901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19" name="AutoShape 16"/>
            <p:cNvSpPr/>
            <p:nvPr/>
          </p:nvSpPr>
          <p:spPr>
            <a:xfrm>
              <a:off x="382680" y="2973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20" name="AutoShape 17"/>
            <p:cNvSpPr/>
            <p:nvPr/>
          </p:nvSpPr>
          <p:spPr>
            <a:xfrm>
              <a:off x="510120" y="2991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21" name="AutoShape 18"/>
            <p:cNvSpPr/>
            <p:nvPr/>
          </p:nvSpPr>
          <p:spPr>
            <a:xfrm>
              <a:off x="633960" y="3088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22" name="AutoShape 19"/>
            <p:cNvSpPr/>
            <p:nvPr/>
          </p:nvSpPr>
          <p:spPr>
            <a:xfrm>
              <a:off x="751680" y="3042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23" name="AutoShape 20"/>
            <p:cNvSpPr/>
            <p:nvPr/>
          </p:nvSpPr>
          <p:spPr>
            <a:xfrm>
              <a:off x="248400" y="4172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24" name="AutoShape 21"/>
            <p:cNvSpPr/>
            <p:nvPr/>
          </p:nvSpPr>
          <p:spPr>
            <a:xfrm>
              <a:off x="382680" y="42444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25" name="AutoShape 22"/>
            <p:cNvSpPr/>
            <p:nvPr/>
          </p:nvSpPr>
          <p:spPr>
            <a:xfrm>
              <a:off x="510120" y="42624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26" name="AutoShape 23"/>
            <p:cNvSpPr/>
            <p:nvPr/>
          </p:nvSpPr>
          <p:spPr>
            <a:xfrm>
              <a:off x="633960" y="43596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27" name="AutoShape 24"/>
            <p:cNvSpPr/>
            <p:nvPr/>
          </p:nvSpPr>
          <p:spPr>
            <a:xfrm>
              <a:off x="751680" y="43164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28" name="AutoShape 25"/>
            <p:cNvSpPr/>
            <p:nvPr/>
          </p:nvSpPr>
          <p:spPr>
            <a:xfrm>
              <a:off x="248400" y="54468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29" name="AutoShape 26"/>
            <p:cNvSpPr/>
            <p:nvPr/>
          </p:nvSpPr>
          <p:spPr>
            <a:xfrm>
              <a:off x="382680" y="5515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30" name="AutoShape 27"/>
            <p:cNvSpPr/>
            <p:nvPr/>
          </p:nvSpPr>
          <p:spPr>
            <a:xfrm>
              <a:off x="510120" y="553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31" name="AutoShape 28"/>
            <p:cNvSpPr/>
            <p:nvPr/>
          </p:nvSpPr>
          <p:spPr>
            <a:xfrm>
              <a:off x="633960" y="5630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32" name="AutoShape 29"/>
            <p:cNvSpPr/>
            <p:nvPr/>
          </p:nvSpPr>
          <p:spPr>
            <a:xfrm>
              <a:off x="751680" y="55872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33" name="AutoShape 30"/>
            <p:cNvSpPr/>
            <p:nvPr/>
          </p:nvSpPr>
          <p:spPr>
            <a:xfrm>
              <a:off x="248400" y="6717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34" name="AutoShape 31"/>
            <p:cNvSpPr/>
            <p:nvPr/>
          </p:nvSpPr>
          <p:spPr>
            <a:xfrm>
              <a:off x="382680" y="6789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35" name="AutoShape 32"/>
            <p:cNvSpPr/>
            <p:nvPr/>
          </p:nvSpPr>
          <p:spPr>
            <a:xfrm>
              <a:off x="510120" y="6807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36" name="AutoShape 33"/>
            <p:cNvSpPr/>
            <p:nvPr/>
          </p:nvSpPr>
          <p:spPr>
            <a:xfrm>
              <a:off x="633960" y="6904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37" name="AutoShape 34"/>
            <p:cNvSpPr/>
            <p:nvPr/>
          </p:nvSpPr>
          <p:spPr>
            <a:xfrm>
              <a:off x="751680" y="6858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338" name="Picture 4"/>
          <p:cNvSpPr/>
          <p:nvPr/>
        </p:nvSpPr>
        <p:spPr>
          <a:xfrm>
            <a:off x="8463960" y="0"/>
            <a:ext cx="3727800" cy="497052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9" name="PlaceHolder 1"/>
          <p:cNvSpPr>
            <a:spLocks noGrp="1"/>
          </p:cNvSpPr>
          <p:nvPr>
            <p:ph type="title" idx="4294967295"/>
          </p:nvPr>
        </p:nvSpPr>
        <p:spPr>
          <a:xfrm>
            <a:off x="982440" y="185400"/>
            <a:ext cx="1029348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高速公路的安全设施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40" name="矩形 4"/>
          <p:cNvSpPr/>
          <p:nvPr/>
        </p:nvSpPr>
        <p:spPr>
          <a:xfrm>
            <a:off x="3735360" y="1809360"/>
            <a:ext cx="2479680" cy="39380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41" name="content.2.title"/>
          <p:cNvSpPr/>
          <p:nvPr/>
        </p:nvSpPr>
        <p:spPr>
          <a:xfrm>
            <a:off x="1045800" y="3961440"/>
            <a:ext cx="4033800" cy="28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护栏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content.2.content"/>
          <p:cNvSpPr/>
          <p:nvPr/>
        </p:nvSpPr>
        <p:spPr>
          <a:xfrm>
            <a:off x="1045800" y="4429800"/>
            <a:ext cx="3619800" cy="198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保护车辆安全，避免车辆冲出道路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矩形 7"/>
          <p:cNvSpPr/>
          <p:nvPr/>
        </p:nvSpPr>
        <p:spPr>
          <a:xfrm>
            <a:off x="6416280" y="1809360"/>
            <a:ext cx="2478240" cy="39380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44" name="content.3.title"/>
          <p:cNvSpPr/>
          <p:nvPr/>
        </p:nvSpPr>
        <p:spPr>
          <a:xfrm>
            <a:off x="6035040" y="1378800"/>
            <a:ext cx="5254560" cy="28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标志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content.3.content"/>
          <p:cNvSpPr/>
          <p:nvPr/>
        </p:nvSpPr>
        <p:spPr>
          <a:xfrm>
            <a:off x="6035040" y="1817640"/>
            <a:ext cx="3970800" cy="160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标示车辆行驶规则、路况等信息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矩形 10"/>
          <p:cNvSpPr/>
          <p:nvPr/>
        </p:nvSpPr>
        <p:spPr>
          <a:xfrm>
            <a:off x="9096120" y="1809360"/>
            <a:ext cx="2478240" cy="39380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47" name="content.4.title"/>
          <p:cNvSpPr/>
          <p:nvPr/>
        </p:nvSpPr>
        <p:spPr>
          <a:xfrm>
            <a:off x="6035040" y="3961440"/>
            <a:ext cx="5104800" cy="28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智能交通系统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content.4.content"/>
          <p:cNvSpPr/>
          <p:nvPr/>
        </p:nvSpPr>
        <p:spPr>
          <a:xfrm>
            <a:off x="6035040" y="4429800"/>
            <a:ext cx="3214080" cy="188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提供实时交通信息，引导行车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矩形 13"/>
          <p:cNvSpPr/>
          <p:nvPr/>
        </p:nvSpPr>
        <p:spPr>
          <a:xfrm>
            <a:off x="1045800" y="1809360"/>
            <a:ext cx="2479680" cy="39380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0" name="content.1.title"/>
          <p:cNvSpPr/>
          <p:nvPr/>
        </p:nvSpPr>
        <p:spPr>
          <a:xfrm>
            <a:off x="1045800" y="1367280"/>
            <a:ext cx="3754440" cy="44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路面标线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content.1.content"/>
          <p:cNvSpPr/>
          <p:nvPr/>
        </p:nvSpPr>
        <p:spPr>
          <a:xfrm>
            <a:off x="1103400" y="2047680"/>
            <a:ext cx="3023640" cy="167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包括车道分隔线、边缘线等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52" name="组合 37"/>
          <p:cNvGrpSpPr/>
          <p:nvPr/>
        </p:nvGrpSpPr>
        <p:grpSpPr>
          <a:xfrm>
            <a:off x="483840" y="6292800"/>
            <a:ext cx="11235600" cy="158400"/>
            <a:chOff x="483840" y="6292800"/>
            <a:chExt cx="11235600" cy="158400"/>
          </a:xfrm>
        </p:grpSpPr>
        <p:sp>
          <p:nvSpPr>
            <p:cNvPr id="353" name="AutoShape 5"/>
            <p:cNvSpPr/>
            <p:nvPr/>
          </p:nvSpPr>
          <p:spPr>
            <a:xfrm>
              <a:off x="2499480" y="6328440"/>
              <a:ext cx="9219960" cy="6696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22320" rIns="90000" bIns="223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354" name="AutoShape 6"/>
            <p:cNvSpPr/>
            <p:nvPr/>
          </p:nvSpPr>
          <p:spPr>
            <a:xfrm>
              <a:off x="483840" y="6328440"/>
              <a:ext cx="739440" cy="6696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22320" rIns="90000" bIns="223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355" name="AutoShape 7"/>
            <p:cNvSpPr/>
            <p:nvPr/>
          </p:nvSpPr>
          <p:spPr>
            <a:xfrm>
              <a:off x="1375920" y="6292800"/>
              <a:ext cx="158400" cy="1584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356" name="AutoShape 8"/>
            <p:cNvSpPr/>
            <p:nvPr/>
          </p:nvSpPr>
          <p:spPr>
            <a:xfrm>
              <a:off x="1607040" y="6299280"/>
              <a:ext cx="146880" cy="14688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357" name="AutoShape 9"/>
            <p:cNvSpPr/>
            <p:nvPr/>
          </p:nvSpPr>
          <p:spPr>
            <a:xfrm>
              <a:off x="1827000" y="6306120"/>
              <a:ext cx="135360" cy="135360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358" name="AutoShape 10"/>
            <p:cNvSpPr/>
            <p:nvPr/>
          </p:nvSpPr>
          <p:spPr>
            <a:xfrm>
              <a:off x="2027520" y="6312600"/>
              <a:ext cx="124200" cy="1242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3200" rIns="90000" bIns="432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359" name="AutoShape 11"/>
            <p:cNvSpPr/>
            <p:nvPr/>
          </p:nvSpPr>
          <p:spPr>
            <a:xfrm>
              <a:off x="2224440" y="6306840"/>
              <a:ext cx="113400" cy="113400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5280" rIns="90000" bIns="3528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360" name="Group 14"/>
          <p:cNvGrpSpPr/>
          <p:nvPr/>
        </p:nvGrpSpPr>
        <p:grpSpPr>
          <a:xfrm>
            <a:off x="248400" y="290160"/>
            <a:ext cx="576360" cy="474840"/>
            <a:chOff x="248400" y="290160"/>
            <a:chExt cx="576360" cy="474840"/>
          </a:xfrm>
        </p:grpSpPr>
        <p:sp>
          <p:nvSpPr>
            <p:cNvPr id="361" name="AutoShape 15"/>
            <p:cNvSpPr/>
            <p:nvPr/>
          </p:nvSpPr>
          <p:spPr>
            <a:xfrm>
              <a:off x="248400" y="2901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62" name="AutoShape 16"/>
            <p:cNvSpPr/>
            <p:nvPr/>
          </p:nvSpPr>
          <p:spPr>
            <a:xfrm>
              <a:off x="382680" y="2973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63" name="AutoShape 17"/>
            <p:cNvSpPr/>
            <p:nvPr/>
          </p:nvSpPr>
          <p:spPr>
            <a:xfrm>
              <a:off x="510120" y="2991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64" name="AutoShape 18"/>
            <p:cNvSpPr/>
            <p:nvPr/>
          </p:nvSpPr>
          <p:spPr>
            <a:xfrm>
              <a:off x="633960" y="3088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65" name="AutoShape 19"/>
            <p:cNvSpPr/>
            <p:nvPr/>
          </p:nvSpPr>
          <p:spPr>
            <a:xfrm>
              <a:off x="751680" y="3042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66" name="AutoShape 20"/>
            <p:cNvSpPr/>
            <p:nvPr/>
          </p:nvSpPr>
          <p:spPr>
            <a:xfrm>
              <a:off x="248400" y="4172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67" name="AutoShape 21"/>
            <p:cNvSpPr/>
            <p:nvPr/>
          </p:nvSpPr>
          <p:spPr>
            <a:xfrm>
              <a:off x="382680" y="42444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68" name="AutoShape 22"/>
            <p:cNvSpPr/>
            <p:nvPr/>
          </p:nvSpPr>
          <p:spPr>
            <a:xfrm>
              <a:off x="510120" y="42624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69" name="AutoShape 23"/>
            <p:cNvSpPr/>
            <p:nvPr/>
          </p:nvSpPr>
          <p:spPr>
            <a:xfrm>
              <a:off x="633960" y="43596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70" name="AutoShape 24"/>
            <p:cNvSpPr/>
            <p:nvPr/>
          </p:nvSpPr>
          <p:spPr>
            <a:xfrm>
              <a:off x="751680" y="43164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71" name="AutoShape 25"/>
            <p:cNvSpPr/>
            <p:nvPr/>
          </p:nvSpPr>
          <p:spPr>
            <a:xfrm>
              <a:off x="248400" y="54468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72" name="AutoShape 26"/>
            <p:cNvSpPr/>
            <p:nvPr/>
          </p:nvSpPr>
          <p:spPr>
            <a:xfrm>
              <a:off x="382680" y="5515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73" name="AutoShape 27"/>
            <p:cNvSpPr/>
            <p:nvPr/>
          </p:nvSpPr>
          <p:spPr>
            <a:xfrm>
              <a:off x="510120" y="553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74" name="AutoShape 28"/>
            <p:cNvSpPr/>
            <p:nvPr/>
          </p:nvSpPr>
          <p:spPr>
            <a:xfrm>
              <a:off x="633960" y="5630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75" name="AutoShape 29"/>
            <p:cNvSpPr/>
            <p:nvPr/>
          </p:nvSpPr>
          <p:spPr>
            <a:xfrm>
              <a:off x="751680" y="55872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76" name="AutoShape 30"/>
            <p:cNvSpPr/>
            <p:nvPr/>
          </p:nvSpPr>
          <p:spPr>
            <a:xfrm>
              <a:off x="248400" y="6717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77" name="AutoShape 31"/>
            <p:cNvSpPr/>
            <p:nvPr/>
          </p:nvSpPr>
          <p:spPr>
            <a:xfrm>
              <a:off x="382680" y="6789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78" name="AutoShape 32"/>
            <p:cNvSpPr/>
            <p:nvPr/>
          </p:nvSpPr>
          <p:spPr>
            <a:xfrm>
              <a:off x="510120" y="6807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79" name="AutoShape 33"/>
            <p:cNvSpPr/>
            <p:nvPr/>
          </p:nvSpPr>
          <p:spPr>
            <a:xfrm>
              <a:off x="633960" y="6904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80" name="AutoShape 34"/>
            <p:cNvSpPr/>
            <p:nvPr/>
          </p:nvSpPr>
          <p:spPr>
            <a:xfrm>
              <a:off x="751680" y="6858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82" name="PlaceHolder 1"/>
          <p:cNvSpPr>
            <a:spLocks noGrp="1"/>
          </p:cNvSpPr>
          <p:nvPr>
            <p:ph type="title" idx="4294967295"/>
          </p:nvPr>
        </p:nvSpPr>
        <p:spPr>
          <a:xfrm>
            <a:off x="1284120" y="176400"/>
            <a:ext cx="99374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83" name="Group 14"/>
          <p:cNvGrpSpPr/>
          <p:nvPr/>
        </p:nvGrpSpPr>
        <p:grpSpPr>
          <a:xfrm>
            <a:off x="248400" y="290160"/>
            <a:ext cx="576360" cy="474840"/>
            <a:chOff x="248400" y="290160"/>
            <a:chExt cx="576360" cy="474840"/>
          </a:xfrm>
        </p:grpSpPr>
        <p:sp>
          <p:nvSpPr>
            <p:cNvPr id="384" name="AutoShape 15"/>
            <p:cNvSpPr/>
            <p:nvPr/>
          </p:nvSpPr>
          <p:spPr>
            <a:xfrm>
              <a:off x="248400" y="2901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85" name="AutoShape 16"/>
            <p:cNvSpPr/>
            <p:nvPr/>
          </p:nvSpPr>
          <p:spPr>
            <a:xfrm>
              <a:off x="382680" y="2973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86" name="AutoShape 17"/>
            <p:cNvSpPr/>
            <p:nvPr/>
          </p:nvSpPr>
          <p:spPr>
            <a:xfrm>
              <a:off x="510120" y="2991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87" name="AutoShape 18"/>
            <p:cNvSpPr/>
            <p:nvPr/>
          </p:nvSpPr>
          <p:spPr>
            <a:xfrm>
              <a:off x="633960" y="3088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88" name="AutoShape 19"/>
            <p:cNvSpPr/>
            <p:nvPr/>
          </p:nvSpPr>
          <p:spPr>
            <a:xfrm>
              <a:off x="751680" y="3042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89" name="AutoShape 20"/>
            <p:cNvSpPr/>
            <p:nvPr/>
          </p:nvSpPr>
          <p:spPr>
            <a:xfrm>
              <a:off x="248400" y="4172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90" name="AutoShape 21"/>
            <p:cNvSpPr/>
            <p:nvPr/>
          </p:nvSpPr>
          <p:spPr>
            <a:xfrm>
              <a:off x="382680" y="42444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91" name="AutoShape 22"/>
            <p:cNvSpPr/>
            <p:nvPr/>
          </p:nvSpPr>
          <p:spPr>
            <a:xfrm>
              <a:off x="510120" y="42624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92" name="AutoShape 23"/>
            <p:cNvSpPr/>
            <p:nvPr/>
          </p:nvSpPr>
          <p:spPr>
            <a:xfrm>
              <a:off x="633960" y="43596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93" name="AutoShape 24"/>
            <p:cNvSpPr/>
            <p:nvPr/>
          </p:nvSpPr>
          <p:spPr>
            <a:xfrm>
              <a:off x="751680" y="43164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94" name="AutoShape 25"/>
            <p:cNvSpPr/>
            <p:nvPr/>
          </p:nvSpPr>
          <p:spPr>
            <a:xfrm>
              <a:off x="248400" y="54468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95" name="AutoShape 26"/>
            <p:cNvSpPr/>
            <p:nvPr/>
          </p:nvSpPr>
          <p:spPr>
            <a:xfrm>
              <a:off x="382680" y="5515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96" name="AutoShape 27"/>
            <p:cNvSpPr/>
            <p:nvPr/>
          </p:nvSpPr>
          <p:spPr>
            <a:xfrm>
              <a:off x="510120" y="553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97" name="AutoShape 28"/>
            <p:cNvSpPr/>
            <p:nvPr/>
          </p:nvSpPr>
          <p:spPr>
            <a:xfrm>
              <a:off x="633960" y="5630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98" name="AutoShape 29"/>
            <p:cNvSpPr/>
            <p:nvPr/>
          </p:nvSpPr>
          <p:spPr>
            <a:xfrm>
              <a:off x="751680" y="55872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99" name="AutoShape 30"/>
            <p:cNvSpPr/>
            <p:nvPr/>
          </p:nvSpPr>
          <p:spPr>
            <a:xfrm>
              <a:off x="248400" y="6717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00" name="AutoShape 31"/>
            <p:cNvSpPr/>
            <p:nvPr/>
          </p:nvSpPr>
          <p:spPr>
            <a:xfrm>
              <a:off x="382680" y="6789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01" name="AutoShape 32"/>
            <p:cNvSpPr/>
            <p:nvPr/>
          </p:nvSpPr>
          <p:spPr>
            <a:xfrm>
              <a:off x="510120" y="6807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02" name="AutoShape 33"/>
            <p:cNvSpPr/>
            <p:nvPr/>
          </p:nvSpPr>
          <p:spPr>
            <a:xfrm>
              <a:off x="633960" y="6904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03" name="AutoShape 34"/>
            <p:cNvSpPr/>
            <p:nvPr/>
          </p:nvSpPr>
          <p:spPr>
            <a:xfrm>
              <a:off x="751680" y="6858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404" name="title"/>
          <p:cNvSpPr/>
          <p:nvPr/>
        </p:nvSpPr>
        <p:spPr>
          <a:xfrm>
            <a:off x="6878880" y="1403280"/>
            <a:ext cx="385236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高速公路安全设施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content"/>
          <p:cNvSpPr/>
          <p:nvPr/>
        </p:nvSpPr>
        <p:spPr>
          <a:xfrm>
            <a:off x="7271280" y="3497760"/>
            <a:ext cx="3754440" cy="252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高速公路安全设施包括路面标线、护栏、标志等，这些设施的设置旨在提高驾驶安全性，保障行车顺利进行。智能交通系统能够实时提供交通信息，加强对路况的监控，保障交通畅通。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06" name="Picture 6"/>
          <p:cNvPicPr/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469800" y="3580920"/>
            <a:ext cx="4551480" cy="2411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7" name="PlaceHolder 1"/>
          <p:cNvSpPr>
            <a:spLocks noGrp="1"/>
          </p:cNvSpPr>
          <p:nvPr>
            <p:ph/>
          </p:nvPr>
        </p:nvSpPr>
        <p:spPr>
          <a:xfrm>
            <a:off x="4723920" y="1936800"/>
            <a:ext cx="4991400" cy="13554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5400" b="0" strike="noStrike" spc="148">
                <a:solidFill>
                  <a:schemeClr val="lt1"/>
                </a:solidFill>
                <a:latin typeface="Arial"/>
                <a:ea typeface="微软雅黑"/>
              </a:rPr>
              <a:t>03</a:t>
            </a:r>
            <a:endParaRPr lang="en-US" sz="5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408" name="PlaceHolder 2"/>
          <p:cNvSpPr>
            <a:spLocks noGrp="1"/>
          </p:cNvSpPr>
          <p:nvPr>
            <p:ph type="title" idx="4294967295"/>
          </p:nvPr>
        </p:nvSpPr>
        <p:spPr>
          <a:xfrm>
            <a:off x="2271240" y="4121640"/>
            <a:ext cx="764820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第三章 高速公路驾驶技巧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0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411" name="PlaceHolder 1"/>
          <p:cNvSpPr>
            <a:spLocks noGrp="1"/>
          </p:cNvSpPr>
          <p:nvPr>
            <p:ph type="title" idx="4294967295"/>
          </p:nvPr>
        </p:nvSpPr>
        <p:spPr>
          <a:xfrm>
            <a:off x="1284120" y="176400"/>
            <a:ext cx="99374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412" name="Group 14"/>
          <p:cNvGrpSpPr/>
          <p:nvPr/>
        </p:nvGrpSpPr>
        <p:grpSpPr>
          <a:xfrm>
            <a:off x="248400" y="290160"/>
            <a:ext cx="576360" cy="474840"/>
            <a:chOff x="248400" y="290160"/>
            <a:chExt cx="576360" cy="474840"/>
          </a:xfrm>
        </p:grpSpPr>
        <p:sp>
          <p:nvSpPr>
            <p:cNvPr id="413" name="AutoShape 15"/>
            <p:cNvSpPr/>
            <p:nvPr/>
          </p:nvSpPr>
          <p:spPr>
            <a:xfrm>
              <a:off x="248400" y="2901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14" name="AutoShape 16"/>
            <p:cNvSpPr/>
            <p:nvPr/>
          </p:nvSpPr>
          <p:spPr>
            <a:xfrm>
              <a:off x="382680" y="2973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15" name="AutoShape 17"/>
            <p:cNvSpPr/>
            <p:nvPr/>
          </p:nvSpPr>
          <p:spPr>
            <a:xfrm>
              <a:off x="510120" y="2991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16" name="AutoShape 18"/>
            <p:cNvSpPr/>
            <p:nvPr/>
          </p:nvSpPr>
          <p:spPr>
            <a:xfrm>
              <a:off x="633960" y="3088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17" name="AutoShape 19"/>
            <p:cNvSpPr/>
            <p:nvPr/>
          </p:nvSpPr>
          <p:spPr>
            <a:xfrm>
              <a:off x="751680" y="3042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18" name="AutoShape 20"/>
            <p:cNvSpPr/>
            <p:nvPr/>
          </p:nvSpPr>
          <p:spPr>
            <a:xfrm>
              <a:off x="248400" y="4172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19" name="AutoShape 21"/>
            <p:cNvSpPr/>
            <p:nvPr/>
          </p:nvSpPr>
          <p:spPr>
            <a:xfrm>
              <a:off x="382680" y="42444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20" name="AutoShape 22"/>
            <p:cNvSpPr/>
            <p:nvPr/>
          </p:nvSpPr>
          <p:spPr>
            <a:xfrm>
              <a:off x="510120" y="42624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21" name="AutoShape 23"/>
            <p:cNvSpPr/>
            <p:nvPr/>
          </p:nvSpPr>
          <p:spPr>
            <a:xfrm>
              <a:off x="633960" y="43596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22" name="AutoShape 24"/>
            <p:cNvSpPr/>
            <p:nvPr/>
          </p:nvSpPr>
          <p:spPr>
            <a:xfrm>
              <a:off x="751680" y="43164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23" name="AutoShape 25"/>
            <p:cNvSpPr/>
            <p:nvPr/>
          </p:nvSpPr>
          <p:spPr>
            <a:xfrm>
              <a:off x="248400" y="54468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24" name="AutoShape 26"/>
            <p:cNvSpPr/>
            <p:nvPr/>
          </p:nvSpPr>
          <p:spPr>
            <a:xfrm>
              <a:off x="382680" y="5515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25" name="AutoShape 27"/>
            <p:cNvSpPr/>
            <p:nvPr/>
          </p:nvSpPr>
          <p:spPr>
            <a:xfrm>
              <a:off x="510120" y="553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26" name="AutoShape 28"/>
            <p:cNvSpPr/>
            <p:nvPr/>
          </p:nvSpPr>
          <p:spPr>
            <a:xfrm>
              <a:off x="633960" y="5630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27" name="AutoShape 29"/>
            <p:cNvSpPr/>
            <p:nvPr/>
          </p:nvSpPr>
          <p:spPr>
            <a:xfrm>
              <a:off x="751680" y="55872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28" name="AutoShape 30"/>
            <p:cNvSpPr/>
            <p:nvPr/>
          </p:nvSpPr>
          <p:spPr>
            <a:xfrm>
              <a:off x="248400" y="6717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29" name="AutoShape 31"/>
            <p:cNvSpPr/>
            <p:nvPr/>
          </p:nvSpPr>
          <p:spPr>
            <a:xfrm>
              <a:off x="382680" y="6789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30" name="AutoShape 32"/>
            <p:cNvSpPr/>
            <p:nvPr/>
          </p:nvSpPr>
          <p:spPr>
            <a:xfrm>
              <a:off x="510120" y="6807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31" name="AutoShape 33"/>
            <p:cNvSpPr/>
            <p:nvPr/>
          </p:nvSpPr>
          <p:spPr>
            <a:xfrm>
              <a:off x="633960" y="6904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32" name="AutoShape 34"/>
            <p:cNvSpPr/>
            <p:nvPr/>
          </p:nvSpPr>
          <p:spPr>
            <a:xfrm>
              <a:off x="751680" y="6858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433" name="title"/>
          <p:cNvSpPr/>
          <p:nvPr/>
        </p:nvSpPr>
        <p:spPr>
          <a:xfrm>
            <a:off x="6878880" y="1403280"/>
            <a:ext cx="385236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高速公路驾驶前准备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content"/>
          <p:cNvSpPr/>
          <p:nvPr/>
        </p:nvSpPr>
        <p:spPr>
          <a:xfrm>
            <a:off x="7271280" y="3497760"/>
            <a:ext cx="3754440" cy="252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驾驶前，一定要做好充分准备工作。首先要调整座椅和后视镜，确保舒适且视野良好，然后系好安全带以确保安全。调整空调和音响，保持良好的驾驶状态，最后准备好必要的驾驶证件和工具，为驾驶做好万全准备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5" name="Picture 6"/>
          <p:cNvPicPr/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469800" y="3580920"/>
            <a:ext cx="4551480" cy="2411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6" name="PlaceHolder 1"/>
          <p:cNvSpPr>
            <a:spLocks noGrp="1"/>
          </p:cNvSpPr>
          <p:nvPr>
            <p:ph type="title" idx="4294967295"/>
          </p:nvPr>
        </p:nvSpPr>
        <p:spPr>
          <a:xfrm>
            <a:off x="875160" y="15444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高速公路的起步和加速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37" name="content.1.subtitle"/>
          <p:cNvSpPr/>
          <p:nvPr/>
        </p:nvSpPr>
        <p:spPr>
          <a:xfrm>
            <a:off x="594000" y="3183120"/>
            <a:ext cx="1809360" cy="265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观察后方车辆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content.1.title"/>
          <p:cNvSpPr/>
          <p:nvPr/>
        </p:nvSpPr>
        <p:spPr>
          <a:xfrm>
            <a:off x="184320" y="2078280"/>
            <a:ext cx="282780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缓慢起步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9" name="content.2.subtitle"/>
          <p:cNvSpPr/>
          <p:nvPr/>
        </p:nvSpPr>
        <p:spPr>
          <a:xfrm>
            <a:off x="7096320" y="3113280"/>
            <a:ext cx="1852200" cy="265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适时换挡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0" name="content.2.title"/>
          <p:cNvSpPr/>
          <p:nvPr/>
        </p:nvSpPr>
        <p:spPr>
          <a:xfrm>
            <a:off x="6590160" y="2078280"/>
            <a:ext cx="281520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熟练使用油门和刹车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content.3.subtitle"/>
          <p:cNvSpPr/>
          <p:nvPr/>
        </p:nvSpPr>
        <p:spPr>
          <a:xfrm>
            <a:off x="3768480" y="3183840"/>
            <a:ext cx="1963440" cy="265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避免急转弯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2" name="content.3.title"/>
          <p:cNvSpPr/>
          <p:nvPr/>
        </p:nvSpPr>
        <p:spPr>
          <a:xfrm>
            <a:off x="3350880" y="2078280"/>
            <a:ext cx="290016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注意提前变更车道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content.4.subtitle"/>
          <p:cNvSpPr/>
          <p:nvPr/>
        </p:nvSpPr>
        <p:spPr>
          <a:xfrm>
            <a:off x="9899280" y="3113280"/>
            <a:ext cx="1896120" cy="272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4" name="content.4.title"/>
          <p:cNvSpPr/>
          <p:nvPr/>
        </p:nvSpPr>
        <p:spPr>
          <a:xfrm>
            <a:off x="9522000" y="2078280"/>
            <a:ext cx="252432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45" name="组合 37"/>
          <p:cNvGrpSpPr/>
          <p:nvPr/>
        </p:nvGrpSpPr>
        <p:grpSpPr>
          <a:xfrm>
            <a:off x="483840" y="6200640"/>
            <a:ext cx="11235600" cy="158400"/>
            <a:chOff x="483840" y="6200640"/>
            <a:chExt cx="11235600" cy="158400"/>
          </a:xfrm>
        </p:grpSpPr>
        <p:sp>
          <p:nvSpPr>
            <p:cNvPr id="446" name="AutoShape 5"/>
            <p:cNvSpPr/>
            <p:nvPr/>
          </p:nvSpPr>
          <p:spPr>
            <a:xfrm>
              <a:off x="2499480" y="6236280"/>
              <a:ext cx="9219960" cy="6696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22320" rIns="90000" bIns="223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447" name="AutoShape 6"/>
            <p:cNvSpPr/>
            <p:nvPr/>
          </p:nvSpPr>
          <p:spPr>
            <a:xfrm>
              <a:off x="483840" y="6236280"/>
              <a:ext cx="739440" cy="6696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22320" rIns="90000" bIns="223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448" name="AutoShape 7"/>
            <p:cNvSpPr/>
            <p:nvPr/>
          </p:nvSpPr>
          <p:spPr>
            <a:xfrm>
              <a:off x="1375920" y="6200640"/>
              <a:ext cx="158400" cy="1584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449" name="AutoShape 8"/>
            <p:cNvSpPr/>
            <p:nvPr/>
          </p:nvSpPr>
          <p:spPr>
            <a:xfrm>
              <a:off x="1607040" y="6207120"/>
              <a:ext cx="146880" cy="14688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450" name="AutoShape 9"/>
            <p:cNvSpPr/>
            <p:nvPr/>
          </p:nvSpPr>
          <p:spPr>
            <a:xfrm>
              <a:off x="1827000" y="6213960"/>
              <a:ext cx="135360" cy="135360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451" name="AutoShape 10"/>
            <p:cNvSpPr/>
            <p:nvPr/>
          </p:nvSpPr>
          <p:spPr>
            <a:xfrm>
              <a:off x="2027520" y="6220440"/>
              <a:ext cx="124200" cy="1242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3200" rIns="90000" bIns="432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452" name="AutoShape 11"/>
            <p:cNvSpPr/>
            <p:nvPr/>
          </p:nvSpPr>
          <p:spPr>
            <a:xfrm>
              <a:off x="2224440" y="6214680"/>
              <a:ext cx="113400" cy="113400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5280" rIns="90000" bIns="3528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453" name="Group 14"/>
          <p:cNvGrpSpPr/>
          <p:nvPr/>
        </p:nvGrpSpPr>
        <p:grpSpPr>
          <a:xfrm>
            <a:off x="248400" y="263520"/>
            <a:ext cx="576360" cy="474840"/>
            <a:chOff x="248400" y="263520"/>
            <a:chExt cx="576360" cy="474840"/>
          </a:xfrm>
        </p:grpSpPr>
        <p:sp>
          <p:nvSpPr>
            <p:cNvPr id="454" name="AutoShape 15"/>
            <p:cNvSpPr/>
            <p:nvPr/>
          </p:nvSpPr>
          <p:spPr>
            <a:xfrm>
              <a:off x="248400" y="26352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55" name="AutoShape 16"/>
            <p:cNvSpPr/>
            <p:nvPr/>
          </p:nvSpPr>
          <p:spPr>
            <a:xfrm>
              <a:off x="382680" y="2707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56" name="AutoShape 17"/>
            <p:cNvSpPr/>
            <p:nvPr/>
          </p:nvSpPr>
          <p:spPr>
            <a:xfrm>
              <a:off x="510120" y="27252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57" name="AutoShape 18"/>
            <p:cNvSpPr/>
            <p:nvPr/>
          </p:nvSpPr>
          <p:spPr>
            <a:xfrm>
              <a:off x="633960" y="2822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58" name="AutoShape 19"/>
            <p:cNvSpPr/>
            <p:nvPr/>
          </p:nvSpPr>
          <p:spPr>
            <a:xfrm>
              <a:off x="751680" y="27756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59" name="AutoShape 20"/>
            <p:cNvSpPr/>
            <p:nvPr/>
          </p:nvSpPr>
          <p:spPr>
            <a:xfrm>
              <a:off x="248400" y="39060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60" name="AutoShape 21"/>
            <p:cNvSpPr/>
            <p:nvPr/>
          </p:nvSpPr>
          <p:spPr>
            <a:xfrm>
              <a:off x="382680" y="39780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61" name="AutoShape 22"/>
            <p:cNvSpPr/>
            <p:nvPr/>
          </p:nvSpPr>
          <p:spPr>
            <a:xfrm>
              <a:off x="510120" y="39960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62" name="AutoShape 23"/>
            <p:cNvSpPr/>
            <p:nvPr/>
          </p:nvSpPr>
          <p:spPr>
            <a:xfrm>
              <a:off x="633960" y="40932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63" name="AutoShape 24"/>
            <p:cNvSpPr/>
            <p:nvPr/>
          </p:nvSpPr>
          <p:spPr>
            <a:xfrm>
              <a:off x="751680" y="4050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64" name="AutoShape 25"/>
            <p:cNvSpPr/>
            <p:nvPr/>
          </p:nvSpPr>
          <p:spPr>
            <a:xfrm>
              <a:off x="248400" y="5180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65" name="AutoShape 26"/>
            <p:cNvSpPr/>
            <p:nvPr/>
          </p:nvSpPr>
          <p:spPr>
            <a:xfrm>
              <a:off x="382680" y="52488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66" name="AutoShape 27"/>
            <p:cNvSpPr/>
            <p:nvPr/>
          </p:nvSpPr>
          <p:spPr>
            <a:xfrm>
              <a:off x="510120" y="526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67" name="AutoShape 28"/>
            <p:cNvSpPr/>
            <p:nvPr/>
          </p:nvSpPr>
          <p:spPr>
            <a:xfrm>
              <a:off x="633960" y="53640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68" name="AutoShape 29"/>
            <p:cNvSpPr/>
            <p:nvPr/>
          </p:nvSpPr>
          <p:spPr>
            <a:xfrm>
              <a:off x="751680" y="53208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69" name="AutoShape 30"/>
            <p:cNvSpPr/>
            <p:nvPr/>
          </p:nvSpPr>
          <p:spPr>
            <a:xfrm>
              <a:off x="248400" y="64512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70" name="AutoShape 31"/>
            <p:cNvSpPr/>
            <p:nvPr/>
          </p:nvSpPr>
          <p:spPr>
            <a:xfrm>
              <a:off x="382680" y="6523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71" name="AutoShape 32"/>
            <p:cNvSpPr/>
            <p:nvPr/>
          </p:nvSpPr>
          <p:spPr>
            <a:xfrm>
              <a:off x="510120" y="65412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72" name="AutoShape 33"/>
            <p:cNvSpPr/>
            <p:nvPr/>
          </p:nvSpPr>
          <p:spPr>
            <a:xfrm>
              <a:off x="633960" y="6638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73" name="AutoShape 34"/>
            <p:cNvSpPr/>
            <p:nvPr/>
          </p:nvSpPr>
          <p:spPr>
            <a:xfrm>
              <a:off x="751680" y="65916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4" name="PlaceHolder 1"/>
          <p:cNvSpPr>
            <a:spLocks noGrp="1"/>
          </p:cNvSpPr>
          <p:nvPr>
            <p:ph type="title" idx="4294967295"/>
          </p:nvPr>
        </p:nvSpPr>
        <p:spPr>
          <a:xfrm>
            <a:off x="875160" y="15444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高速公路的超车技巧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75" name="content.1.subtitle"/>
          <p:cNvSpPr/>
          <p:nvPr/>
        </p:nvSpPr>
        <p:spPr>
          <a:xfrm>
            <a:off x="594000" y="3183120"/>
            <a:ext cx="1809360" cy="265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确认安全后超车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6" name="content.1.title"/>
          <p:cNvSpPr/>
          <p:nvPr/>
        </p:nvSpPr>
        <p:spPr>
          <a:xfrm>
            <a:off x="184320" y="2078280"/>
            <a:ext cx="282780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提前观察前方车况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7" name="content.2.subtitle"/>
          <p:cNvSpPr/>
          <p:nvPr/>
        </p:nvSpPr>
        <p:spPr>
          <a:xfrm>
            <a:off x="7096320" y="3113280"/>
            <a:ext cx="1852200" cy="265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避免危险超车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8" name="content.2.title"/>
          <p:cNvSpPr/>
          <p:nvPr/>
        </p:nvSpPr>
        <p:spPr>
          <a:xfrm>
            <a:off x="6590160" y="2078280"/>
            <a:ext cx="281520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保持适当车距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9" name="content.3.subtitle"/>
          <p:cNvSpPr/>
          <p:nvPr/>
        </p:nvSpPr>
        <p:spPr>
          <a:xfrm>
            <a:off x="3768480" y="3183840"/>
            <a:ext cx="1963440" cy="265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避免危险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0" name="content.3.title"/>
          <p:cNvSpPr/>
          <p:nvPr/>
        </p:nvSpPr>
        <p:spPr>
          <a:xfrm>
            <a:off x="3350880" y="2078280"/>
            <a:ext cx="290016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不要在弯道超车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1" name="content.4.subtitle"/>
          <p:cNvSpPr/>
          <p:nvPr/>
        </p:nvSpPr>
        <p:spPr>
          <a:xfrm>
            <a:off x="9899280" y="3113280"/>
            <a:ext cx="1896120" cy="272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2" name="content.4.title"/>
          <p:cNvSpPr/>
          <p:nvPr/>
        </p:nvSpPr>
        <p:spPr>
          <a:xfrm>
            <a:off x="9522000" y="2078280"/>
            <a:ext cx="252432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83" name="组合 37"/>
          <p:cNvGrpSpPr/>
          <p:nvPr/>
        </p:nvGrpSpPr>
        <p:grpSpPr>
          <a:xfrm>
            <a:off x="483840" y="6200640"/>
            <a:ext cx="11235600" cy="158400"/>
            <a:chOff x="483840" y="6200640"/>
            <a:chExt cx="11235600" cy="158400"/>
          </a:xfrm>
        </p:grpSpPr>
        <p:sp>
          <p:nvSpPr>
            <p:cNvPr id="484" name="AutoShape 5"/>
            <p:cNvSpPr/>
            <p:nvPr/>
          </p:nvSpPr>
          <p:spPr>
            <a:xfrm>
              <a:off x="2499480" y="6236280"/>
              <a:ext cx="9219960" cy="6696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22320" rIns="90000" bIns="223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485" name="AutoShape 6"/>
            <p:cNvSpPr/>
            <p:nvPr/>
          </p:nvSpPr>
          <p:spPr>
            <a:xfrm>
              <a:off x="483840" y="6236280"/>
              <a:ext cx="739440" cy="6696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22320" rIns="90000" bIns="223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486" name="AutoShape 7"/>
            <p:cNvSpPr/>
            <p:nvPr/>
          </p:nvSpPr>
          <p:spPr>
            <a:xfrm>
              <a:off x="1375920" y="6200640"/>
              <a:ext cx="158400" cy="1584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487" name="AutoShape 8"/>
            <p:cNvSpPr/>
            <p:nvPr/>
          </p:nvSpPr>
          <p:spPr>
            <a:xfrm>
              <a:off x="1607040" y="6207120"/>
              <a:ext cx="146880" cy="14688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488" name="AutoShape 9"/>
            <p:cNvSpPr/>
            <p:nvPr/>
          </p:nvSpPr>
          <p:spPr>
            <a:xfrm>
              <a:off x="1827000" y="6213960"/>
              <a:ext cx="135360" cy="135360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489" name="AutoShape 10"/>
            <p:cNvSpPr/>
            <p:nvPr/>
          </p:nvSpPr>
          <p:spPr>
            <a:xfrm>
              <a:off x="2027520" y="6220440"/>
              <a:ext cx="124200" cy="1242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3200" rIns="90000" bIns="432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490" name="AutoShape 11"/>
            <p:cNvSpPr/>
            <p:nvPr/>
          </p:nvSpPr>
          <p:spPr>
            <a:xfrm>
              <a:off x="2224440" y="6214680"/>
              <a:ext cx="113400" cy="113400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5280" rIns="90000" bIns="3528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491" name="Group 14"/>
          <p:cNvGrpSpPr/>
          <p:nvPr/>
        </p:nvGrpSpPr>
        <p:grpSpPr>
          <a:xfrm>
            <a:off x="248400" y="263520"/>
            <a:ext cx="576360" cy="474840"/>
            <a:chOff x="248400" y="263520"/>
            <a:chExt cx="576360" cy="474840"/>
          </a:xfrm>
        </p:grpSpPr>
        <p:sp>
          <p:nvSpPr>
            <p:cNvPr id="492" name="AutoShape 15"/>
            <p:cNvSpPr/>
            <p:nvPr/>
          </p:nvSpPr>
          <p:spPr>
            <a:xfrm>
              <a:off x="248400" y="26352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93" name="AutoShape 16"/>
            <p:cNvSpPr/>
            <p:nvPr/>
          </p:nvSpPr>
          <p:spPr>
            <a:xfrm>
              <a:off x="382680" y="2707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94" name="AutoShape 17"/>
            <p:cNvSpPr/>
            <p:nvPr/>
          </p:nvSpPr>
          <p:spPr>
            <a:xfrm>
              <a:off x="510120" y="27252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95" name="AutoShape 18"/>
            <p:cNvSpPr/>
            <p:nvPr/>
          </p:nvSpPr>
          <p:spPr>
            <a:xfrm>
              <a:off x="633960" y="2822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96" name="AutoShape 19"/>
            <p:cNvSpPr/>
            <p:nvPr/>
          </p:nvSpPr>
          <p:spPr>
            <a:xfrm>
              <a:off x="751680" y="27756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97" name="AutoShape 20"/>
            <p:cNvSpPr/>
            <p:nvPr/>
          </p:nvSpPr>
          <p:spPr>
            <a:xfrm>
              <a:off x="248400" y="39060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98" name="AutoShape 21"/>
            <p:cNvSpPr/>
            <p:nvPr/>
          </p:nvSpPr>
          <p:spPr>
            <a:xfrm>
              <a:off x="382680" y="39780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499" name="AutoShape 22"/>
            <p:cNvSpPr/>
            <p:nvPr/>
          </p:nvSpPr>
          <p:spPr>
            <a:xfrm>
              <a:off x="510120" y="39960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00" name="AutoShape 23"/>
            <p:cNvSpPr/>
            <p:nvPr/>
          </p:nvSpPr>
          <p:spPr>
            <a:xfrm>
              <a:off x="633960" y="40932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01" name="AutoShape 24"/>
            <p:cNvSpPr/>
            <p:nvPr/>
          </p:nvSpPr>
          <p:spPr>
            <a:xfrm>
              <a:off x="751680" y="4050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02" name="AutoShape 25"/>
            <p:cNvSpPr/>
            <p:nvPr/>
          </p:nvSpPr>
          <p:spPr>
            <a:xfrm>
              <a:off x="248400" y="5180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03" name="AutoShape 26"/>
            <p:cNvSpPr/>
            <p:nvPr/>
          </p:nvSpPr>
          <p:spPr>
            <a:xfrm>
              <a:off x="382680" y="52488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04" name="AutoShape 27"/>
            <p:cNvSpPr/>
            <p:nvPr/>
          </p:nvSpPr>
          <p:spPr>
            <a:xfrm>
              <a:off x="510120" y="526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05" name="AutoShape 28"/>
            <p:cNvSpPr/>
            <p:nvPr/>
          </p:nvSpPr>
          <p:spPr>
            <a:xfrm>
              <a:off x="633960" y="53640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06" name="AutoShape 29"/>
            <p:cNvSpPr/>
            <p:nvPr/>
          </p:nvSpPr>
          <p:spPr>
            <a:xfrm>
              <a:off x="751680" y="53208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07" name="AutoShape 30"/>
            <p:cNvSpPr/>
            <p:nvPr/>
          </p:nvSpPr>
          <p:spPr>
            <a:xfrm>
              <a:off x="248400" y="64512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08" name="AutoShape 31"/>
            <p:cNvSpPr/>
            <p:nvPr/>
          </p:nvSpPr>
          <p:spPr>
            <a:xfrm>
              <a:off x="382680" y="6523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09" name="AutoShape 32"/>
            <p:cNvSpPr/>
            <p:nvPr/>
          </p:nvSpPr>
          <p:spPr>
            <a:xfrm>
              <a:off x="510120" y="65412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10" name="AutoShape 33"/>
            <p:cNvSpPr/>
            <p:nvPr/>
          </p:nvSpPr>
          <p:spPr>
            <a:xfrm>
              <a:off x="633960" y="6638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11" name="AutoShape 34"/>
            <p:cNvSpPr/>
            <p:nvPr/>
          </p:nvSpPr>
          <p:spPr>
            <a:xfrm>
              <a:off x="751680" y="65916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" name="PlaceHolder 1"/>
          <p:cNvSpPr>
            <a:spLocks noGrp="1"/>
          </p:cNvSpPr>
          <p:nvPr>
            <p:ph type="title" idx="4294967295"/>
          </p:nvPr>
        </p:nvSpPr>
        <p:spPr>
          <a:xfrm>
            <a:off x="982440" y="82080"/>
            <a:ext cx="1050948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高速公路的变道和并线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13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提前示意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4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使用转向灯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5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16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17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减少交通事故风险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8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避免频繁变道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0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确认安全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1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观察后视镜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22" name="Group 14"/>
          <p:cNvGrpSpPr/>
          <p:nvPr/>
        </p:nvGrpSpPr>
        <p:grpSpPr>
          <a:xfrm>
            <a:off x="248400" y="290160"/>
            <a:ext cx="576360" cy="474840"/>
            <a:chOff x="248400" y="290160"/>
            <a:chExt cx="576360" cy="474840"/>
          </a:xfrm>
        </p:grpSpPr>
        <p:sp>
          <p:nvSpPr>
            <p:cNvPr id="523" name="AutoShape 15"/>
            <p:cNvSpPr/>
            <p:nvPr/>
          </p:nvSpPr>
          <p:spPr>
            <a:xfrm>
              <a:off x="248400" y="2901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24" name="AutoShape 16"/>
            <p:cNvSpPr/>
            <p:nvPr/>
          </p:nvSpPr>
          <p:spPr>
            <a:xfrm>
              <a:off x="382680" y="2973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25" name="AutoShape 17"/>
            <p:cNvSpPr/>
            <p:nvPr/>
          </p:nvSpPr>
          <p:spPr>
            <a:xfrm>
              <a:off x="510120" y="2991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26" name="AutoShape 18"/>
            <p:cNvSpPr/>
            <p:nvPr/>
          </p:nvSpPr>
          <p:spPr>
            <a:xfrm>
              <a:off x="633960" y="3088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27" name="AutoShape 19"/>
            <p:cNvSpPr/>
            <p:nvPr/>
          </p:nvSpPr>
          <p:spPr>
            <a:xfrm>
              <a:off x="751680" y="3042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28" name="AutoShape 20"/>
            <p:cNvSpPr/>
            <p:nvPr/>
          </p:nvSpPr>
          <p:spPr>
            <a:xfrm>
              <a:off x="248400" y="4172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29" name="AutoShape 21"/>
            <p:cNvSpPr/>
            <p:nvPr/>
          </p:nvSpPr>
          <p:spPr>
            <a:xfrm>
              <a:off x="382680" y="42444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30" name="AutoShape 22"/>
            <p:cNvSpPr/>
            <p:nvPr/>
          </p:nvSpPr>
          <p:spPr>
            <a:xfrm>
              <a:off x="510120" y="42624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31" name="AutoShape 23"/>
            <p:cNvSpPr/>
            <p:nvPr/>
          </p:nvSpPr>
          <p:spPr>
            <a:xfrm>
              <a:off x="633960" y="43596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32" name="AutoShape 24"/>
            <p:cNvSpPr/>
            <p:nvPr/>
          </p:nvSpPr>
          <p:spPr>
            <a:xfrm>
              <a:off x="751680" y="43164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33" name="AutoShape 25"/>
            <p:cNvSpPr/>
            <p:nvPr/>
          </p:nvSpPr>
          <p:spPr>
            <a:xfrm>
              <a:off x="248400" y="54468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34" name="AutoShape 26"/>
            <p:cNvSpPr/>
            <p:nvPr/>
          </p:nvSpPr>
          <p:spPr>
            <a:xfrm>
              <a:off x="382680" y="5515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35" name="AutoShape 27"/>
            <p:cNvSpPr/>
            <p:nvPr/>
          </p:nvSpPr>
          <p:spPr>
            <a:xfrm>
              <a:off x="510120" y="553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36" name="AutoShape 28"/>
            <p:cNvSpPr/>
            <p:nvPr/>
          </p:nvSpPr>
          <p:spPr>
            <a:xfrm>
              <a:off x="633960" y="5630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37" name="AutoShape 29"/>
            <p:cNvSpPr/>
            <p:nvPr/>
          </p:nvSpPr>
          <p:spPr>
            <a:xfrm>
              <a:off x="751680" y="55872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38" name="AutoShape 30"/>
            <p:cNvSpPr/>
            <p:nvPr/>
          </p:nvSpPr>
          <p:spPr>
            <a:xfrm>
              <a:off x="248400" y="6717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39" name="AutoShape 31"/>
            <p:cNvSpPr/>
            <p:nvPr/>
          </p:nvSpPr>
          <p:spPr>
            <a:xfrm>
              <a:off x="382680" y="6789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40" name="AutoShape 32"/>
            <p:cNvSpPr/>
            <p:nvPr/>
          </p:nvSpPr>
          <p:spPr>
            <a:xfrm>
              <a:off x="510120" y="6807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41" name="AutoShape 33"/>
            <p:cNvSpPr/>
            <p:nvPr/>
          </p:nvSpPr>
          <p:spPr>
            <a:xfrm>
              <a:off x="633960" y="6904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42" name="AutoShape 34"/>
            <p:cNvSpPr/>
            <p:nvPr/>
          </p:nvSpPr>
          <p:spPr>
            <a:xfrm>
              <a:off x="751680" y="6858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543" name="Picture 4"/>
          <p:cNvSpPr/>
          <p:nvPr/>
        </p:nvSpPr>
        <p:spPr>
          <a:xfrm>
            <a:off x="8463960" y="0"/>
            <a:ext cx="3727800" cy="497052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4" name="PlaceHolder 1"/>
          <p:cNvSpPr>
            <a:spLocks noGrp="1"/>
          </p:cNvSpPr>
          <p:nvPr>
            <p:ph type="title" idx="4294967295"/>
          </p:nvPr>
        </p:nvSpPr>
        <p:spPr>
          <a:xfrm>
            <a:off x="982440" y="185400"/>
            <a:ext cx="1029348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高速公路驾驶技巧总结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5" name="矩形 4"/>
          <p:cNvSpPr/>
          <p:nvPr/>
        </p:nvSpPr>
        <p:spPr>
          <a:xfrm>
            <a:off x="3735360" y="1809360"/>
            <a:ext cx="2479680" cy="39380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546" name="content.2.title"/>
          <p:cNvSpPr/>
          <p:nvPr/>
        </p:nvSpPr>
        <p:spPr>
          <a:xfrm>
            <a:off x="1045800" y="3961440"/>
            <a:ext cx="4033800" cy="28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高速公路的起步和加速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7" name="content.2.content"/>
          <p:cNvSpPr/>
          <p:nvPr/>
        </p:nvSpPr>
        <p:spPr>
          <a:xfrm>
            <a:off x="1045800" y="4429800"/>
            <a:ext cx="3619800" cy="198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缓慢起步，观察后方车辆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熟练使用油门和刹车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注意提前变更车道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8" name="矩形 7"/>
          <p:cNvSpPr/>
          <p:nvPr/>
        </p:nvSpPr>
        <p:spPr>
          <a:xfrm>
            <a:off x="6416280" y="1809360"/>
            <a:ext cx="2478240" cy="39380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549" name="content.3.title"/>
          <p:cNvSpPr/>
          <p:nvPr/>
        </p:nvSpPr>
        <p:spPr>
          <a:xfrm>
            <a:off x="6035040" y="1378800"/>
            <a:ext cx="5254560" cy="28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高速公路的超车技巧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0" name="content.3.content"/>
          <p:cNvSpPr/>
          <p:nvPr/>
        </p:nvSpPr>
        <p:spPr>
          <a:xfrm>
            <a:off x="6035040" y="1817640"/>
            <a:ext cx="3970800" cy="160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提前观察前方车况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保持适当车距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不要在弯道超车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1" name="矩形 10"/>
          <p:cNvSpPr/>
          <p:nvPr/>
        </p:nvSpPr>
        <p:spPr>
          <a:xfrm>
            <a:off x="9096120" y="1809360"/>
            <a:ext cx="2478240" cy="39380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552" name="content.4.title"/>
          <p:cNvSpPr/>
          <p:nvPr/>
        </p:nvSpPr>
        <p:spPr>
          <a:xfrm>
            <a:off x="6035040" y="3961440"/>
            <a:ext cx="5104800" cy="28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高速公路的变道和并线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3" name="content.4.content"/>
          <p:cNvSpPr/>
          <p:nvPr/>
        </p:nvSpPr>
        <p:spPr>
          <a:xfrm>
            <a:off x="6035040" y="4429800"/>
            <a:ext cx="3214080" cy="188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使用转向灯提前示意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观察后视镜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避免频繁变道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4" name="矩形 13"/>
          <p:cNvSpPr/>
          <p:nvPr/>
        </p:nvSpPr>
        <p:spPr>
          <a:xfrm>
            <a:off x="1045800" y="1809360"/>
            <a:ext cx="2479680" cy="39380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555" name="content.1.title"/>
          <p:cNvSpPr/>
          <p:nvPr/>
        </p:nvSpPr>
        <p:spPr>
          <a:xfrm>
            <a:off x="1045800" y="1367280"/>
            <a:ext cx="3754440" cy="44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高速公路驾驶前准备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6" name="content.1.content"/>
          <p:cNvSpPr/>
          <p:nvPr/>
        </p:nvSpPr>
        <p:spPr>
          <a:xfrm>
            <a:off x="1103400" y="2047680"/>
            <a:ext cx="3023640" cy="167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调整座椅和后视镜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系好安全带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准备必要证件和工具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57" name="组合 37"/>
          <p:cNvGrpSpPr/>
          <p:nvPr/>
        </p:nvGrpSpPr>
        <p:grpSpPr>
          <a:xfrm>
            <a:off x="483840" y="6292800"/>
            <a:ext cx="11235600" cy="158400"/>
            <a:chOff x="483840" y="6292800"/>
            <a:chExt cx="11235600" cy="158400"/>
          </a:xfrm>
        </p:grpSpPr>
        <p:sp>
          <p:nvSpPr>
            <p:cNvPr id="558" name="AutoShape 5"/>
            <p:cNvSpPr/>
            <p:nvPr/>
          </p:nvSpPr>
          <p:spPr>
            <a:xfrm>
              <a:off x="2499480" y="6328440"/>
              <a:ext cx="9219960" cy="6696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22320" rIns="90000" bIns="223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559" name="AutoShape 6"/>
            <p:cNvSpPr/>
            <p:nvPr/>
          </p:nvSpPr>
          <p:spPr>
            <a:xfrm>
              <a:off x="483840" y="6328440"/>
              <a:ext cx="739440" cy="6696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22320" rIns="90000" bIns="223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560" name="AutoShape 7"/>
            <p:cNvSpPr/>
            <p:nvPr/>
          </p:nvSpPr>
          <p:spPr>
            <a:xfrm>
              <a:off x="1375920" y="6292800"/>
              <a:ext cx="158400" cy="1584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561" name="AutoShape 8"/>
            <p:cNvSpPr/>
            <p:nvPr/>
          </p:nvSpPr>
          <p:spPr>
            <a:xfrm>
              <a:off x="1607040" y="6299280"/>
              <a:ext cx="146880" cy="14688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562" name="AutoShape 9"/>
            <p:cNvSpPr/>
            <p:nvPr/>
          </p:nvSpPr>
          <p:spPr>
            <a:xfrm>
              <a:off x="1827000" y="6306120"/>
              <a:ext cx="135360" cy="135360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563" name="AutoShape 10"/>
            <p:cNvSpPr/>
            <p:nvPr/>
          </p:nvSpPr>
          <p:spPr>
            <a:xfrm>
              <a:off x="2027520" y="6312600"/>
              <a:ext cx="124200" cy="1242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3200" rIns="90000" bIns="432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564" name="AutoShape 11"/>
            <p:cNvSpPr/>
            <p:nvPr/>
          </p:nvSpPr>
          <p:spPr>
            <a:xfrm>
              <a:off x="2224440" y="6306840"/>
              <a:ext cx="113400" cy="113400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5280" rIns="90000" bIns="3528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565" name="Group 14"/>
          <p:cNvGrpSpPr/>
          <p:nvPr/>
        </p:nvGrpSpPr>
        <p:grpSpPr>
          <a:xfrm>
            <a:off x="248400" y="290160"/>
            <a:ext cx="576360" cy="474840"/>
            <a:chOff x="248400" y="290160"/>
            <a:chExt cx="576360" cy="474840"/>
          </a:xfrm>
        </p:grpSpPr>
        <p:sp>
          <p:nvSpPr>
            <p:cNvPr id="566" name="AutoShape 15"/>
            <p:cNvSpPr/>
            <p:nvPr/>
          </p:nvSpPr>
          <p:spPr>
            <a:xfrm>
              <a:off x="248400" y="2901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67" name="AutoShape 16"/>
            <p:cNvSpPr/>
            <p:nvPr/>
          </p:nvSpPr>
          <p:spPr>
            <a:xfrm>
              <a:off x="382680" y="2973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68" name="AutoShape 17"/>
            <p:cNvSpPr/>
            <p:nvPr/>
          </p:nvSpPr>
          <p:spPr>
            <a:xfrm>
              <a:off x="510120" y="2991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69" name="AutoShape 18"/>
            <p:cNvSpPr/>
            <p:nvPr/>
          </p:nvSpPr>
          <p:spPr>
            <a:xfrm>
              <a:off x="633960" y="3088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70" name="AutoShape 19"/>
            <p:cNvSpPr/>
            <p:nvPr/>
          </p:nvSpPr>
          <p:spPr>
            <a:xfrm>
              <a:off x="751680" y="3042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71" name="AutoShape 20"/>
            <p:cNvSpPr/>
            <p:nvPr/>
          </p:nvSpPr>
          <p:spPr>
            <a:xfrm>
              <a:off x="248400" y="4172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72" name="AutoShape 21"/>
            <p:cNvSpPr/>
            <p:nvPr/>
          </p:nvSpPr>
          <p:spPr>
            <a:xfrm>
              <a:off x="382680" y="42444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73" name="AutoShape 22"/>
            <p:cNvSpPr/>
            <p:nvPr/>
          </p:nvSpPr>
          <p:spPr>
            <a:xfrm>
              <a:off x="510120" y="42624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74" name="AutoShape 23"/>
            <p:cNvSpPr/>
            <p:nvPr/>
          </p:nvSpPr>
          <p:spPr>
            <a:xfrm>
              <a:off x="633960" y="43596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75" name="AutoShape 24"/>
            <p:cNvSpPr/>
            <p:nvPr/>
          </p:nvSpPr>
          <p:spPr>
            <a:xfrm>
              <a:off x="751680" y="43164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76" name="AutoShape 25"/>
            <p:cNvSpPr/>
            <p:nvPr/>
          </p:nvSpPr>
          <p:spPr>
            <a:xfrm>
              <a:off x="248400" y="54468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77" name="AutoShape 26"/>
            <p:cNvSpPr/>
            <p:nvPr/>
          </p:nvSpPr>
          <p:spPr>
            <a:xfrm>
              <a:off x="382680" y="5515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78" name="AutoShape 27"/>
            <p:cNvSpPr/>
            <p:nvPr/>
          </p:nvSpPr>
          <p:spPr>
            <a:xfrm>
              <a:off x="510120" y="553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79" name="AutoShape 28"/>
            <p:cNvSpPr/>
            <p:nvPr/>
          </p:nvSpPr>
          <p:spPr>
            <a:xfrm>
              <a:off x="633960" y="5630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80" name="AutoShape 29"/>
            <p:cNvSpPr/>
            <p:nvPr/>
          </p:nvSpPr>
          <p:spPr>
            <a:xfrm>
              <a:off x="751680" y="55872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81" name="AutoShape 30"/>
            <p:cNvSpPr/>
            <p:nvPr/>
          </p:nvSpPr>
          <p:spPr>
            <a:xfrm>
              <a:off x="248400" y="6717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82" name="AutoShape 31"/>
            <p:cNvSpPr/>
            <p:nvPr/>
          </p:nvSpPr>
          <p:spPr>
            <a:xfrm>
              <a:off x="382680" y="6789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83" name="AutoShape 32"/>
            <p:cNvSpPr/>
            <p:nvPr/>
          </p:nvSpPr>
          <p:spPr>
            <a:xfrm>
              <a:off x="510120" y="6807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84" name="AutoShape 33"/>
            <p:cNvSpPr/>
            <p:nvPr/>
          </p:nvSpPr>
          <p:spPr>
            <a:xfrm>
              <a:off x="633960" y="6904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85" name="AutoShape 34"/>
            <p:cNvSpPr/>
            <p:nvPr/>
          </p:nvSpPr>
          <p:spPr>
            <a:xfrm>
              <a:off x="751680" y="6858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86" name="PlaceHolder 1"/>
          <p:cNvSpPr>
            <a:spLocks noGrp="1"/>
          </p:cNvSpPr>
          <p:nvPr>
            <p:ph type="title" idx="4294967295"/>
          </p:nvPr>
        </p:nvSpPr>
        <p:spPr>
          <a:xfrm>
            <a:off x="983160" y="119520"/>
            <a:ext cx="105501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高速公路安全驾驶是每个驾驶者的责任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87" name="content"/>
          <p:cNvSpPr/>
          <p:nvPr/>
        </p:nvSpPr>
        <p:spPr>
          <a:xfrm>
            <a:off x="874440" y="1625760"/>
            <a:ext cx="5519160" cy="346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2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在高速公路上，遵守交通规则，谨慎驾驶至关重要。通过合理的驾驶技巧和良好的行车习惯，可以有效降低交通事故发生的风险，保障自己和他人的安全。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88" name="Group 14"/>
          <p:cNvGrpSpPr/>
          <p:nvPr/>
        </p:nvGrpSpPr>
        <p:grpSpPr>
          <a:xfrm>
            <a:off x="248400" y="290160"/>
            <a:ext cx="576360" cy="474840"/>
            <a:chOff x="248400" y="290160"/>
            <a:chExt cx="576360" cy="474840"/>
          </a:xfrm>
        </p:grpSpPr>
        <p:sp>
          <p:nvSpPr>
            <p:cNvPr id="589" name="AutoShape 15"/>
            <p:cNvSpPr/>
            <p:nvPr/>
          </p:nvSpPr>
          <p:spPr>
            <a:xfrm>
              <a:off x="248400" y="2901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90" name="AutoShape 16"/>
            <p:cNvSpPr/>
            <p:nvPr/>
          </p:nvSpPr>
          <p:spPr>
            <a:xfrm>
              <a:off x="382680" y="2973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91" name="AutoShape 17"/>
            <p:cNvSpPr/>
            <p:nvPr/>
          </p:nvSpPr>
          <p:spPr>
            <a:xfrm>
              <a:off x="510120" y="2991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92" name="AutoShape 18"/>
            <p:cNvSpPr/>
            <p:nvPr/>
          </p:nvSpPr>
          <p:spPr>
            <a:xfrm>
              <a:off x="633960" y="3088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93" name="AutoShape 19"/>
            <p:cNvSpPr/>
            <p:nvPr/>
          </p:nvSpPr>
          <p:spPr>
            <a:xfrm>
              <a:off x="751680" y="3042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94" name="AutoShape 20"/>
            <p:cNvSpPr/>
            <p:nvPr/>
          </p:nvSpPr>
          <p:spPr>
            <a:xfrm>
              <a:off x="248400" y="4172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95" name="AutoShape 21"/>
            <p:cNvSpPr/>
            <p:nvPr/>
          </p:nvSpPr>
          <p:spPr>
            <a:xfrm>
              <a:off x="382680" y="42444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96" name="AutoShape 22"/>
            <p:cNvSpPr/>
            <p:nvPr/>
          </p:nvSpPr>
          <p:spPr>
            <a:xfrm>
              <a:off x="510120" y="42624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97" name="AutoShape 23"/>
            <p:cNvSpPr/>
            <p:nvPr/>
          </p:nvSpPr>
          <p:spPr>
            <a:xfrm>
              <a:off x="633960" y="43596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98" name="AutoShape 24"/>
            <p:cNvSpPr/>
            <p:nvPr/>
          </p:nvSpPr>
          <p:spPr>
            <a:xfrm>
              <a:off x="751680" y="43164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599" name="AutoShape 25"/>
            <p:cNvSpPr/>
            <p:nvPr/>
          </p:nvSpPr>
          <p:spPr>
            <a:xfrm>
              <a:off x="248400" y="54468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00" name="AutoShape 26"/>
            <p:cNvSpPr/>
            <p:nvPr/>
          </p:nvSpPr>
          <p:spPr>
            <a:xfrm>
              <a:off x="382680" y="5515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01" name="AutoShape 27"/>
            <p:cNvSpPr/>
            <p:nvPr/>
          </p:nvSpPr>
          <p:spPr>
            <a:xfrm>
              <a:off x="510120" y="553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02" name="AutoShape 28"/>
            <p:cNvSpPr/>
            <p:nvPr/>
          </p:nvSpPr>
          <p:spPr>
            <a:xfrm>
              <a:off x="633960" y="5630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03" name="AutoShape 29"/>
            <p:cNvSpPr/>
            <p:nvPr/>
          </p:nvSpPr>
          <p:spPr>
            <a:xfrm>
              <a:off x="751680" y="55872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04" name="AutoShape 30"/>
            <p:cNvSpPr/>
            <p:nvPr/>
          </p:nvSpPr>
          <p:spPr>
            <a:xfrm>
              <a:off x="248400" y="6717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05" name="AutoShape 31"/>
            <p:cNvSpPr/>
            <p:nvPr/>
          </p:nvSpPr>
          <p:spPr>
            <a:xfrm>
              <a:off x="382680" y="6789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06" name="AutoShape 32"/>
            <p:cNvSpPr/>
            <p:nvPr/>
          </p:nvSpPr>
          <p:spPr>
            <a:xfrm>
              <a:off x="510120" y="6807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07" name="AutoShape 33"/>
            <p:cNvSpPr/>
            <p:nvPr/>
          </p:nvSpPr>
          <p:spPr>
            <a:xfrm>
              <a:off x="633960" y="6904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08" name="AutoShape 34"/>
            <p:cNvSpPr/>
            <p:nvPr/>
          </p:nvSpPr>
          <p:spPr>
            <a:xfrm>
              <a:off x="751680" y="6858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609" name="Picture 2"/>
          <p:cNvSpPr/>
          <p:nvPr/>
        </p:nvSpPr>
        <p:spPr>
          <a:xfrm>
            <a:off x="8151480" y="2380320"/>
            <a:ext cx="3861000" cy="386100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0" name="PlaceHolder 1"/>
          <p:cNvSpPr>
            <a:spLocks noGrp="1"/>
          </p:cNvSpPr>
          <p:nvPr>
            <p:ph/>
          </p:nvPr>
        </p:nvSpPr>
        <p:spPr>
          <a:xfrm>
            <a:off x="4723920" y="1936800"/>
            <a:ext cx="4991400" cy="13554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5400" b="0" strike="noStrike" spc="148">
                <a:solidFill>
                  <a:schemeClr val="lt1"/>
                </a:solidFill>
                <a:latin typeface="Arial"/>
                <a:ea typeface="微软雅黑"/>
              </a:rPr>
              <a:t>04</a:t>
            </a:r>
            <a:endParaRPr lang="en-US" sz="5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611" name="PlaceHolder 2"/>
          <p:cNvSpPr>
            <a:spLocks noGrp="1"/>
          </p:cNvSpPr>
          <p:nvPr>
            <p:ph type="title" idx="4294967295"/>
          </p:nvPr>
        </p:nvSpPr>
        <p:spPr>
          <a:xfrm>
            <a:off x="2271240" y="4121640"/>
            <a:ext cx="764820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第四章 高速公路的应急处理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1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614" name="PlaceHolder 1"/>
          <p:cNvSpPr>
            <a:spLocks noGrp="1"/>
          </p:cNvSpPr>
          <p:nvPr>
            <p:ph type="title" idx="4294967295"/>
          </p:nvPr>
        </p:nvSpPr>
        <p:spPr>
          <a:xfrm>
            <a:off x="1284120" y="176400"/>
            <a:ext cx="99374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615" name="Group 14"/>
          <p:cNvGrpSpPr/>
          <p:nvPr/>
        </p:nvGrpSpPr>
        <p:grpSpPr>
          <a:xfrm>
            <a:off x="248400" y="290160"/>
            <a:ext cx="576360" cy="474840"/>
            <a:chOff x="248400" y="290160"/>
            <a:chExt cx="576360" cy="474840"/>
          </a:xfrm>
        </p:grpSpPr>
        <p:sp>
          <p:nvSpPr>
            <p:cNvPr id="616" name="AutoShape 15"/>
            <p:cNvSpPr/>
            <p:nvPr/>
          </p:nvSpPr>
          <p:spPr>
            <a:xfrm>
              <a:off x="248400" y="2901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17" name="AutoShape 16"/>
            <p:cNvSpPr/>
            <p:nvPr/>
          </p:nvSpPr>
          <p:spPr>
            <a:xfrm>
              <a:off x="382680" y="2973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18" name="AutoShape 17"/>
            <p:cNvSpPr/>
            <p:nvPr/>
          </p:nvSpPr>
          <p:spPr>
            <a:xfrm>
              <a:off x="510120" y="2991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19" name="AutoShape 18"/>
            <p:cNvSpPr/>
            <p:nvPr/>
          </p:nvSpPr>
          <p:spPr>
            <a:xfrm>
              <a:off x="633960" y="3088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20" name="AutoShape 19"/>
            <p:cNvSpPr/>
            <p:nvPr/>
          </p:nvSpPr>
          <p:spPr>
            <a:xfrm>
              <a:off x="751680" y="3042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21" name="AutoShape 20"/>
            <p:cNvSpPr/>
            <p:nvPr/>
          </p:nvSpPr>
          <p:spPr>
            <a:xfrm>
              <a:off x="248400" y="4172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22" name="AutoShape 21"/>
            <p:cNvSpPr/>
            <p:nvPr/>
          </p:nvSpPr>
          <p:spPr>
            <a:xfrm>
              <a:off x="382680" y="42444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23" name="AutoShape 22"/>
            <p:cNvSpPr/>
            <p:nvPr/>
          </p:nvSpPr>
          <p:spPr>
            <a:xfrm>
              <a:off x="510120" y="42624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24" name="AutoShape 23"/>
            <p:cNvSpPr/>
            <p:nvPr/>
          </p:nvSpPr>
          <p:spPr>
            <a:xfrm>
              <a:off x="633960" y="43596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25" name="AutoShape 24"/>
            <p:cNvSpPr/>
            <p:nvPr/>
          </p:nvSpPr>
          <p:spPr>
            <a:xfrm>
              <a:off x="751680" y="43164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26" name="AutoShape 25"/>
            <p:cNvSpPr/>
            <p:nvPr/>
          </p:nvSpPr>
          <p:spPr>
            <a:xfrm>
              <a:off x="248400" y="54468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27" name="AutoShape 26"/>
            <p:cNvSpPr/>
            <p:nvPr/>
          </p:nvSpPr>
          <p:spPr>
            <a:xfrm>
              <a:off x="382680" y="5515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28" name="AutoShape 27"/>
            <p:cNvSpPr/>
            <p:nvPr/>
          </p:nvSpPr>
          <p:spPr>
            <a:xfrm>
              <a:off x="510120" y="553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29" name="AutoShape 28"/>
            <p:cNvSpPr/>
            <p:nvPr/>
          </p:nvSpPr>
          <p:spPr>
            <a:xfrm>
              <a:off x="633960" y="5630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30" name="AutoShape 29"/>
            <p:cNvSpPr/>
            <p:nvPr/>
          </p:nvSpPr>
          <p:spPr>
            <a:xfrm>
              <a:off x="751680" y="55872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31" name="AutoShape 30"/>
            <p:cNvSpPr/>
            <p:nvPr/>
          </p:nvSpPr>
          <p:spPr>
            <a:xfrm>
              <a:off x="248400" y="6717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32" name="AutoShape 31"/>
            <p:cNvSpPr/>
            <p:nvPr/>
          </p:nvSpPr>
          <p:spPr>
            <a:xfrm>
              <a:off x="382680" y="6789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33" name="AutoShape 32"/>
            <p:cNvSpPr/>
            <p:nvPr/>
          </p:nvSpPr>
          <p:spPr>
            <a:xfrm>
              <a:off x="510120" y="6807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34" name="AutoShape 33"/>
            <p:cNvSpPr/>
            <p:nvPr/>
          </p:nvSpPr>
          <p:spPr>
            <a:xfrm>
              <a:off x="633960" y="6904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35" name="AutoShape 34"/>
            <p:cNvSpPr/>
            <p:nvPr/>
          </p:nvSpPr>
          <p:spPr>
            <a:xfrm>
              <a:off x="751680" y="6858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636" name="title"/>
          <p:cNvSpPr/>
          <p:nvPr/>
        </p:nvSpPr>
        <p:spPr>
          <a:xfrm>
            <a:off x="6878880" y="1403280"/>
            <a:ext cx="385236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轮胎爆胎的处理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7" name="content"/>
          <p:cNvSpPr/>
          <p:nvPr/>
        </p:nvSpPr>
        <p:spPr>
          <a:xfrm>
            <a:off x="7271280" y="3497760"/>
            <a:ext cx="3754440" cy="252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当汽车轮胎爆胎时，应该稳定方向盘，踩踏油门，并尽快减速。随后将车驶入安全区域，停车检查轮胎情况，可以选择调用救援或者更换备胎。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38" name="Picture 6"/>
          <p:cNvPicPr/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469800" y="3580920"/>
            <a:ext cx="4551480" cy="2411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9" name="PlaceHolder 1"/>
          <p:cNvSpPr>
            <a:spLocks noGrp="1"/>
          </p:cNvSpPr>
          <p:nvPr>
            <p:ph type="title" idx="4294967295"/>
          </p:nvPr>
        </p:nvSpPr>
        <p:spPr>
          <a:xfrm>
            <a:off x="875160" y="15444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发生车辆故障时的处理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40" name="content.1.subtitle"/>
          <p:cNvSpPr/>
          <p:nvPr/>
        </p:nvSpPr>
        <p:spPr>
          <a:xfrm>
            <a:off x="594000" y="3183120"/>
            <a:ext cx="1809360" cy="265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提醒其他车辆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1" name="content.1.title"/>
          <p:cNvSpPr/>
          <p:nvPr/>
        </p:nvSpPr>
        <p:spPr>
          <a:xfrm>
            <a:off x="184320" y="2078280"/>
            <a:ext cx="282780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启动双闪灯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2" name="content.2.subtitle"/>
          <p:cNvSpPr/>
          <p:nvPr/>
        </p:nvSpPr>
        <p:spPr>
          <a:xfrm>
            <a:off x="7096320" y="3113280"/>
            <a:ext cx="1852200" cy="265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确保安全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3" name="content.2.title"/>
          <p:cNvSpPr/>
          <p:nvPr/>
        </p:nvSpPr>
        <p:spPr>
          <a:xfrm>
            <a:off x="6590160" y="2078280"/>
            <a:ext cx="281520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减速靠边停车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4" name="content.3.subtitle"/>
          <p:cNvSpPr/>
          <p:nvPr/>
        </p:nvSpPr>
        <p:spPr>
          <a:xfrm>
            <a:off x="3768480" y="3183840"/>
            <a:ext cx="1963440" cy="265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进行简单检修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5" name="content.3.title"/>
          <p:cNvSpPr/>
          <p:nvPr/>
        </p:nvSpPr>
        <p:spPr>
          <a:xfrm>
            <a:off x="3350880" y="2078280"/>
            <a:ext cx="290016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打开引擎盖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6" name="content.4.subtitle"/>
          <p:cNvSpPr/>
          <p:nvPr/>
        </p:nvSpPr>
        <p:spPr>
          <a:xfrm>
            <a:off x="9899280" y="3113280"/>
            <a:ext cx="1896120" cy="272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20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警示后方车辆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7" name="content.4.title"/>
          <p:cNvSpPr/>
          <p:nvPr/>
        </p:nvSpPr>
        <p:spPr>
          <a:xfrm>
            <a:off x="9522000" y="2078280"/>
            <a:ext cx="2524320" cy="4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设立警示标志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648" name="组合 37"/>
          <p:cNvGrpSpPr/>
          <p:nvPr/>
        </p:nvGrpSpPr>
        <p:grpSpPr>
          <a:xfrm>
            <a:off x="483840" y="6200640"/>
            <a:ext cx="11235600" cy="158400"/>
            <a:chOff x="483840" y="6200640"/>
            <a:chExt cx="11235600" cy="158400"/>
          </a:xfrm>
        </p:grpSpPr>
        <p:sp>
          <p:nvSpPr>
            <p:cNvPr id="649" name="AutoShape 5"/>
            <p:cNvSpPr/>
            <p:nvPr/>
          </p:nvSpPr>
          <p:spPr>
            <a:xfrm>
              <a:off x="2499480" y="6236280"/>
              <a:ext cx="9219960" cy="6696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22320" rIns="90000" bIns="223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650" name="AutoShape 6"/>
            <p:cNvSpPr/>
            <p:nvPr/>
          </p:nvSpPr>
          <p:spPr>
            <a:xfrm>
              <a:off x="483840" y="6236280"/>
              <a:ext cx="739440" cy="6696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22320" rIns="90000" bIns="223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651" name="AutoShape 7"/>
            <p:cNvSpPr/>
            <p:nvPr/>
          </p:nvSpPr>
          <p:spPr>
            <a:xfrm>
              <a:off x="1375920" y="6200640"/>
              <a:ext cx="158400" cy="1584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652" name="AutoShape 8"/>
            <p:cNvSpPr/>
            <p:nvPr/>
          </p:nvSpPr>
          <p:spPr>
            <a:xfrm>
              <a:off x="1607040" y="6207120"/>
              <a:ext cx="146880" cy="14688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653" name="AutoShape 9"/>
            <p:cNvSpPr/>
            <p:nvPr/>
          </p:nvSpPr>
          <p:spPr>
            <a:xfrm>
              <a:off x="1827000" y="6213960"/>
              <a:ext cx="135360" cy="135360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654" name="AutoShape 10"/>
            <p:cNvSpPr/>
            <p:nvPr/>
          </p:nvSpPr>
          <p:spPr>
            <a:xfrm>
              <a:off x="2027520" y="6220440"/>
              <a:ext cx="124200" cy="1242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3200" rIns="90000" bIns="432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655" name="AutoShape 11"/>
            <p:cNvSpPr/>
            <p:nvPr/>
          </p:nvSpPr>
          <p:spPr>
            <a:xfrm>
              <a:off x="2224440" y="6214680"/>
              <a:ext cx="113400" cy="113400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5280" rIns="90000" bIns="3528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656" name="Group 14"/>
          <p:cNvGrpSpPr/>
          <p:nvPr/>
        </p:nvGrpSpPr>
        <p:grpSpPr>
          <a:xfrm>
            <a:off x="248400" y="263520"/>
            <a:ext cx="576360" cy="474840"/>
            <a:chOff x="248400" y="263520"/>
            <a:chExt cx="576360" cy="474840"/>
          </a:xfrm>
        </p:grpSpPr>
        <p:sp>
          <p:nvSpPr>
            <p:cNvPr id="657" name="AutoShape 15"/>
            <p:cNvSpPr/>
            <p:nvPr/>
          </p:nvSpPr>
          <p:spPr>
            <a:xfrm>
              <a:off x="248400" y="26352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58" name="AutoShape 16"/>
            <p:cNvSpPr/>
            <p:nvPr/>
          </p:nvSpPr>
          <p:spPr>
            <a:xfrm>
              <a:off x="382680" y="2707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59" name="AutoShape 17"/>
            <p:cNvSpPr/>
            <p:nvPr/>
          </p:nvSpPr>
          <p:spPr>
            <a:xfrm>
              <a:off x="510120" y="27252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60" name="AutoShape 18"/>
            <p:cNvSpPr/>
            <p:nvPr/>
          </p:nvSpPr>
          <p:spPr>
            <a:xfrm>
              <a:off x="633960" y="2822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61" name="AutoShape 19"/>
            <p:cNvSpPr/>
            <p:nvPr/>
          </p:nvSpPr>
          <p:spPr>
            <a:xfrm>
              <a:off x="751680" y="27756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62" name="AutoShape 20"/>
            <p:cNvSpPr/>
            <p:nvPr/>
          </p:nvSpPr>
          <p:spPr>
            <a:xfrm>
              <a:off x="248400" y="39060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63" name="AutoShape 21"/>
            <p:cNvSpPr/>
            <p:nvPr/>
          </p:nvSpPr>
          <p:spPr>
            <a:xfrm>
              <a:off x="382680" y="39780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64" name="AutoShape 22"/>
            <p:cNvSpPr/>
            <p:nvPr/>
          </p:nvSpPr>
          <p:spPr>
            <a:xfrm>
              <a:off x="510120" y="39960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65" name="AutoShape 23"/>
            <p:cNvSpPr/>
            <p:nvPr/>
          </p:nvSpPr>
          <p:spPr>
            <a:xfrm>
              <a:off x="633960" y="40932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66" name="AutoShape 24"/>
            <p:cNvSpPr/>
            <p:nvPr/>
          </p:nvSpPr>
          <p:spPr>
            <a:xfrm>
              <a:off x="751680" y="4050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67" name="AutoShape 25"/>
            <p:cNvSpPr/>
            <p:nvPr/>
          </p:nvSpPr>
          <p:spPr>
            <a:xfrm>
              <a:off x="248400" y="5180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68" name="AutoShape 26"/>
            <p:cNvSpPr/>
            <p:nvPr/>
          </p:nvSpPr>
          <p:spPr>
            <a:xfrm>
              <a:off x="382680" y="52488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69" name="AutoShape 27"/>
            <p:cNvSpPr/>
            <p:nvPr/>
          </p:nvSpPr>
          <p:spPr>
            <a:xfrm>
              <a:off x="510120" y="526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70" name="AutoShape 28"/>
            <p:cNvSpPr/>
            <p:nvPr/>
          </p:nvSpPr>
          <p:spPr>
            <a:xfrm>
              <a:off x="633960" y="53640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71" name="AutoShape 29"/>
            <p:cNvSpPr/>
            <p:nvPr/>
          </p:nvSpPr>
          <p:spPr>
            <a:xfrm>
              <a:off x="751680" y="53208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72" name="AutoShape 30"/>
            <p:cNvSpPr/>
            <p:nvPr/>
          </p:nvSpPr>
          <p:spPr>
            <a:xfrm>
              <a:off x="248400" y="64512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73" name="AutoShape 31"/>
            <p:cNvSpPr/>
            <p:nvPr/>
          </p:nvSpPr>
          <p:spPr>
            <a:xfrm>
              <a:off x="382680" y="6523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74" name="AutoShape 32"/>
            <p:cNvSpPr/>
            <p:nvPr/>
          </p:nvSpPr>
          <p:spPr>
            <a:xfrm>
              <a:off x="510120" y="65412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75" name="AutoShape 33"/>
            <p:cNvSpPr/>
            <p:nvPr/>
          </p:nvSpPr>
          <p:spPr>
            <a:xfrm>
              <a:off x="633960" y="6638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76" name="AutoShape 34"/>
            <p:cNvSpPr/>
            <p:nvPr/>
          </p:nvSpPr>
          <p:spPr>
            <a:xfrm>
              <a:off x="751680" y="65916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77" name="PlaceHolder 1"/>
          <p:cNvSpPr>
            <a:spLocks noGrp="1"/>
          </p:cNvSpPr>
          <p:nvPr>
            <p:ph type="title" idx="4294967295"/>
          </p:nvPr>
        </p:nvSpPr>
        <p:spPr>
          <a:xfrm>
            <a:off x="983160" y="119520"/>
            <a:ext cx="105501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遇到交通事故时的处理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78" name="content"/>
          <p:cNvSpPr/>
          <p:nvPr/>
        </p:nvSpPr>
        <p:spPr>
          <a:xfrm>
            <a:off x="874440" y="1625760"/>
            <a:ext cx="5519160" cy="346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2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面对交通事故，首先要保护现场，确保安全。然后及时报警求助，协助交警处理事故，并记下事故过程，交换联系方式。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679" name="Group 14"/>
          <p:cNvGrpSpPr/>
          <p:nvPr/>
        </p:nvGrpSpPr>
        <p:grpSpPr>
          <a:xfrm>
            <a:off x="248400" y="290160"/>
            <a:ext cx="576360" cy="474840"/>
            <a:chOff x="248400" y="290160"/>
            <a:chExt cx="576360" cy="474840"/>
          </a:xfrm>
        </p:grpSpPr>
        <p:sp>
          <p:nvSpPr>
            <p:cNvPr id="680" name="AutoShape 15"/>
            <p:cNvSpPr/>
            <p:nvPr/>
          </p:nvSpPr>
          <p:spPr>
            <a:xfrm>
              <a:off x="248400" y="2901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81" name="AutoShape 16"/>
            <p:cNvSpPr/>
            <p:nvPr/>
          </p:nvSpPr>
          <p:spPr>
            <a:xfrm>
              <a:off x="382680" y="2973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82" name="AutoShape 17"/>
            <p:cNvSpPr/>
            <p:nvPr/>
          </p:nvSpPr>
          <p:spPr>
            <a:xfrm>
              <a:off x="510120" y="2991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83" name="AutoShape 18"/>
            <p:cNvSpPr/>
            <p:nvPr/>
          </p:nvSpPr>
          <p:spPr>
            <a:xfrm>
              <a:off x="633960" y="3088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84" name="AutoShape 19"/>
            <p:cNvSpPr/>
            <p:nvPr/>
          </p:nvSpPr>
          <p:spPr>
            <a:xfrm>
              <a:off x="751680" y="3042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85" name="AutoShape 20"/>
            <p:cNvSpPr/>
            <p:nvPr/>
          </p:nvSpPr>
          <p:spPr>
            <a:xfrm>
              <a:off x="248400" y="4172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86" name="AutoShape 21"/>
            <p:cNvSpPr/>
            <p:nvPr/>
          </p:nvSpPr>
          <p:spPr>
            <a:xfrm>
              <a:off x="382680" y="42444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87" name="AutoShape 22"/>
            <p:cNvSpPr/>
            <p:nvPr/>
          </p:nvSpPr>
          <p:spPr>
            <a:xfrm>
              <a:off x="510120" y="42624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88" name="AutoShape 23"/>
            <p:cNvSpPr/>
            <p:nvPr/>
          </p:nvSpPr>
          <p:spPr>
            <a:xfrm>
              <a:off x="633960" y="43596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89" name="AutoShape 24"/>
            <p:cNvSpPr/>
            <p:nvPr/>
          </p:nvSpPr>
          <p:spPr>
            <a:xfrm>
              <a:off x="751680" y="43164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90" name="AutoShape 25"/>
            <p:cNvSpPr/>
            <p:nvPr/>
          </p:nvSpPr>
          <p:spPr>
            <a:xfrm>
              <a:off x="248400" y="54468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91" name="AutoShape 26"/>
            <p:cNvSpPr/>
            <p:nvPr/>
          </p:nvSpPr>
          <p:spPr>
            <a:xfrm>
              <a:off x="382680" y="5515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92" name="AutoShape 27"/>
            <p:cNvSpPr/>
            <p:nvPr/>
          </p:nvSpPr>
          <p:spPr>
            <a:xfrm>
              <a:off x="510120" y="553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93" name="AutoShape 28"/>
            <p:cNvSpPr/>
            <p:nvPr/>
          </p:nvSpPr>
          <p:spPr>
            <a:xfrm>
              <a:off x="633960" y="5630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94" name="AutoShape 29"/>
            <p:cNvSpPr/>
            <p:nvPr/>
          </p:nvSpPr>
          <p:spPr>
            <a:xfrm>
              <a:off x="751680" y="55872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95" name="AutoShape 30"/>
            <p:cNvSpPr/>
            <p:nvPr/>
          </p:nvSpPr>
          <p:spPr>
            <a:xfrm>
              <a:off x="248400" y="6717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96" name="AutoShape 31"/>
            <p:cNvSpPr/>
            <p:nvPr/>
          </p:nvSpPr>
          <p:spPr>
            <a:xfrm>
              <a:off x="382680" y="6789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97" name="AutoShape 32"/>
            <p:cNvSpPr/>
            <p:nvPr/>
          </p:nvSpPr>
          <p:spPr>
            <a:xfrm>
              <a:off x="510120" y="6807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98" name="AutoShape 33"/>
            <p:cNvSpPr/>
            <p:nvPr/>
          </p:nvSpPr>
          <p:spPr>
            <a:xfrm>
              <a:off x="633960" y="6904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699" name="AutoShape 34"/>
            <p:cNvSpPr/>
            <p:nvPr/>
          </p:nvSpPr>
          <p:spPr>
            <a:xfrm>
              <a:off x="751680" y="6858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700" name="Picture 2"/>
          <p:cNvSpPr/>
          <p:nvPr/>
        </p:nvSpPr>
        <p:spPr>
          <a:xfrm>
            <a:off x="8151480" y="2380320"/>
            <a:ext cx="3861000" cy="386100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01" name="PlaceHolder 1"/>
          <p:cNvSpPr>
            <a:spLocks noGrp="1"/>
          </p:cNvSpPr>
          <p:nvPr>
            <p:ph type="title" idx="4294967295"/>
          </p:nvPr>
        </p:nvSpPr>
        <p:spPr>
          <a:xfrm>
            <a:off x="982440" y="82080"/>
            <a:ext cx="1050948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高速公路紧急救援电话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02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3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110</a:t>
            </a: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报警电话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4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5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122</a:t>
            </a: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交通事故报警电话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120</a:t>
            </a: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急救电话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11" name="Group 14"/>
          <p:cNvGrpSpPr/>
          <p:nvPr/>
        </p:nvGrpSpPr>
        <p:grpSpPr>
          <a:xfrm>
            <a:off x="248400" y="290160"/>
            <a:ext cx="576360" cy="474840"/>
            <a:chOff x="248400" y="290160"/>
            <a:chExt cx="576360" cy="474840"/>
          </a:xfrm>
        </p:grpSpPr>
        <p:sp>
          <p:nvSpPr>
            <p:cNvPr id="712" name="AutoShape 15"/>
            <p:cNvSpPr/>
            <p:nvPr/>
          </p:nvSpPr>
          <p:spPr>
            <a:xfrm>
              <a:off x="248400" y="2901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13" name="AutoShape 16"/>
            <p:cNvSpPr/>
            <p:nvPr/>
          </p:nvSpPr>
          <p:spPr>
            <a:xfrm>
              <a:off x="382680" y="2973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14" name="AutoShape 17"/>
            <p:cNvSpPr/>
            <p:nvPr/>
          </p:nvSpPr>
          <p:spPr>
            <a:xfrm>
              <a:off x="510120" y="2991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15" name="AutoShape 18"/>
            <p:cNvSpPr/>
            <p:nvPr/>
          </p:nvSpPr>
          <p:spPr>
            <a:xfrm>
              <a:off x="633960" y="3088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16" name="AutoShape 19"/>
            <p:cNvSpPr/>
            <p:nvPr/>
          </p:nvSpPr>
          <p:spPr>
            <a:xfrm>
              <a:off x="751680" y="3042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17" name="AutoShape 20"/>
            <p:cNvSpPr/>
            <p:nvPr/>
          </p:nvSpPr>
          <p:spPr>
            <a:xfrm>
              <a:off x="248400" y="41724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18" name="AutoShape 21"/>
            <p:cNvSpPr/>
            <p:nvPr/>
          </p:nvSpPr>
          <p:spPr>
            <a:xfrm>
              <a:off x="382680" y="42444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19" name="AutoShape 22"/>
            <p:cNvSpPr/>
            <p:nvPr/>
          </p:nvSpPr>
          <p:spPr>
            <a:xfrm>
              <a:off x="510120" y="42624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20" name="AutoShape 23"/>
            <p:cNvSpPr/>
            <p:nvPr/>
          </p:nvSpPr>
          <p:spPr>
            <a:xfrm>
              <a:off x="633960" y="43596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21" name="AutoShape 24"/>
            <p:cNvSpPr/>
            <p:nvPr/>
          </p:nvSpPr>
          <p:spPr>
            <a:xfrm>
              <a:off x="751680" y="43164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22" name="AutoShape 25"/>
            <p:cNvSpPr/>
            <p:nvPr/>
          </p:nvSpPr>
          <p:spPr>
            <a:xfrm>
              <a:off x="248400" y="54468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23" name="AutoShape 26"/>
            <p:cNvSpPr/>
            <p:nvPr/>
          </p:nvSpPr>
          <p:spPr>
            <a:xfrm>
              <a:off x="382680" y="55152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24" name="AutoShape 27"/>
            <p:cNvSpPr/>
            <p:nvPr/>
          </p:nvSpPr>
          <p:spPr>
            <a:xfrm>
              <a:off x="510120" y="55368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25" name="AutoShape 28"/>
            <p:cNvSpPr/>
            <p:nvPr/>
          </p:nvSpPr>
          <p:spPr>
            <a:xfrm>
              <a:off x="633960" y="56304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26" name="AutoShape 29"/>
            <p:cNvSpPr/>
            <p:nvPr/>
          </p:nvSpPr>
          <p:spPr>
            <a:xfrm>
              <a:off x="751680" y="55872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27" name="AutoShape 30"/>
            <p:cNvSpPr/>
            <p:nvPr/>
          </p:nvSpPr>
          <p:spPr>
            <a:xfrm>
              <a:off x="248400" y="671760"/>
              <a:ext cx="93600" cy="903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9440" rIns="90000" bIns="19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28" name="AutoShape 31"/>
            <p:cNvSpPr/>
            <p:nvPr/>
          </p:nvSpPr>
          <p:spPr>
            <a:xfrm>
              <a:off x="382680" y="678960"/>
              <a:ext cx="87120" cy="838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29" name="AutoShape 32"/>
            <p:cNvSpPr/>
            <p:nvPr/>
          </p:nvSpPr>
          <p:spPr>
            <a:xfrm>
              <a:off x="510120" y="680760"/>
              <a:ext cx="83160" cy="8028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30" name="AutoShape 33"/>
            <p:cNvSpPr/>
            <p:nvPr/>
          </p:nvSpPr>
          <p:spPr>
            <a:xfrm>
              <a:off x="633960" y="690480"/>
              <a:ext cx="77040" cy="7452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31" name="AutoShape 34"/>
            <p:cNvSpPr/>
            <p:nvPr/>
          </p:nvSpPr>
          <p:spPr>
            <a:xfrm>
              <a:off x="751680" y="685800"/>
              <a:ext cx="73080" cy="70560"/>
            </a:xfrm>
            <a:prstGeom prst="ellipse">
              <a:avLst/>
            </a:prstGeom>
            <a:solidFill>
              <a:srgbClr val="EE822F"/>
            </a:solidFill>
            <a:ln w="0">
              <a:noFill/>
            </a:ln>
          </p:spPr>
          <p:style>
            <a:lnRef idx="0"/>
            <a:fillRef idx="1">
              <a:schemeClr val="accent2"/>
            </a:fillRef>
            <a:effectRef idx="0"/>
            <a:fontRef idx="minor"/>
          </p:style>
          <p:txBody>
            <a:bodyPr lIns="90000" tIns="5400" rIns="90000" bIns="54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732" name="Picture 4"/>
          <p:cNvSpPr/>
          <p:nvPr/>
        </p:nvSpPr>
        <p:spPr>
          <a:xfrm>
            <a:off x="8463960" y="0"/>
            <a:ext cx="3727800" cy="497052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https://d.book118.com/087042046062006052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167</Paragraphs>
  <Slides>27</Slides>
  <Notes>9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baseType="lpstr" size="35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高速公路交通安全常识</vt:lpstr>
      <vt:lpstr>目 录</vt:lpstr>
      <vt:lpstr>第1章 交通事故的危害</vt:lpstr>
      <vt:lpstr> </vt:lpstr>
      <vt:lpstr>交通事故的成因</vt:lpstr>
      <vt:lpstr>交通事故的预防措施</vt:lpstr>
      <vt:lpstr>交通事故的处理流程</vt:lpstr>
      <vt:lpstr>总结</vt:lpstr>
      <vt:lpstr>第2章 高速公路的特点</vt:lpstr>
      <vt:lpstr>高速公路的定义</vt:lpstr>
      <vt:lpstr>高速公路的优势</vt:lpstr>
      <vt:lpstr>高速公路的规则</vt:lpstr>
      <vt:lpstr>高速公路的安全设施</vt:lpstr>
      <vt:lpstr> </vt:lpstr>
      <vt:lpstr>第三章 高速公路驾驶技巧</vt:lpstr>
      <vt:lpstr> </vt:lpstr>
      <vt:lpstr>高速公路的起步和加速</vt:lpstr>
      <vt:lpstr>高速公路的超车技巧</vt:lpstr>
      <vt:lpstr>高速公路的变道和并线</vt:lpstr>
      <vt:lpstr>高速公路驾驶技巧总结</vt:lpstr>
      <vt:lpstr>高速公路安全驾驶是每个驾驶者的责任</vt:lpstr>
      <vt:lpstr>第四章 高速公路的应急处理</vt:lpstr>
      <vt:lpstr> </vt:lpstr>
      <vt:lpstr>发生车辆故障时的处理</vt:lpstr>
      <vt:lpstr>遇到交通事故时的处理</vt:lpstr>
      <vt:lpstr>高速公路紧急救援电话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2024-09-25T21:21:10.464</cp:lastPrinted>
  <dcterms:created xsi:type="dcterms:W3CDTF">2024-09-25T13:21:10Z</dcterms:created>
  <dcterms:modified xsi:type="dcterms:W3CDTF">2024-09-25T13:21:13Z</dcterms:modified>
</cp:coreProperties>
</file>