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94C43-3045-4087-AA75-55DD8F420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28466-9038-4D5C-86C2-9EA5A50B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D01E9-8489-4CC2-9428-4761C86C4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186D6-9A63-4CD8-B5EC-45BF9191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C62704-E9E6-4758-84CC-23DCAE7A3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7EAD3E-AEBC-4162-B434-20CC72D7B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476B1-F100-40F7-8DC6-8ED5E337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87754-E384-49D8-8036-2CDDCF91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F0DBD-57E3-4E95-9DCA-756C9448F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7646-424C-4F4A-9E84-B7D738219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5E9E6-8917-48A6-8FC1-CB4FBEC5A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4306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幼儿园疫情防控安全教育心得体会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疫情防控下的幼儿园安全教育现状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疫情对幼儿园安全教育的影响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幼儿园疫情防控安全教育实践经验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幼儿园疫情防控安全教育成果展示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幼儿园作为儿童聚集场所，疫情防控工作尤为重要，关系到广大师生身体健康和生命安全。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通过疫情防控安全教育，提高师生及家长的安全意识和自我防护能力，确保幼儿园安全稳定。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安全教育必要性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介绍幼儿园疫情防控安全教育的具体内容，包括日常防护、应急处置、心理健康等方面。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成效与不足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汇报幼儿园在疫情防控安全教育方面的具体实践，如制定方案、开展活动、家园合作等。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分析幼儿园疫情防控安全教育的成效及存在的问题，提出改进措施和建议。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疫情防控下的幼儿园安全教育现状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幼儿园疫情防控措施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严格入园管理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实行错峰入园、离园制度，避免人员聚集。对入园人员进行体温检测、健康码核验等措施，确保无异常症状方可入园。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加强消毒工作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定期对幼儿园内环境、设施设备进行全面消毒，保持空气流通。教育幼儿养成良好的卫生习惯，如勤洗手、不随地吐痰等。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实行分餐制度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采取分时段、分区域就餐方式，减少人员聚集。餐具实行一人一用一消毒，确保饮食安全。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教育幼儿遵守交通规则，不随意离开集体，不接触危险物品。同时，进行防火、防震等应急疏散演练，提高幼儿的自我保护能力。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防疫知识教育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向幼儿普及新冠病毒的相关知识，教育他们正确佩戴口罩、保持社交距离等防护措施，培养他们的防疫意识。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关注幼儿心理健康，及时发现和疏导幼儿因疫情产生的焦虑、恐慌等不良情绪，帮助他们建立积极的心态。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500" r="18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幼儿园安全教育内容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建立师生健康档案，每日进行体温检测和健康状况登记。发现异常情况及时报告并采取相应的防控措施。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师生健康监测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教育师生正确佩戴口罩、勤洗手、保持社交距离等个人防护措施。同时，提供必要的防护用品，如洗手液、消毒湿巾等。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加强与家长的沟通与协作，共同做好幼儿的疫情防控工作。及时向家长传达幼儿园的防疫要求和措施，引导家长积极配合并共同做好幼儿的防护工作。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家长沟通与协作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幼儿园师生安全防护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疫情对幼儿园安全教育的影响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疫情期间，幼儿园需要加强对幼儿和教职员工的健康监测，制定和执行严格的防控措施，如佩戴口罩、勤洗手、保持社交距离等。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健康监测与防控措施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由于疫情的影响，幼儿园需要灵活调整教学方式，结合线上和线下教学，确保幼儿的安全和学习效果。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线上线下教学融合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加强与家长的沟通和合作，共同关注幼儿的身心健康，及时分享疫情防控信息和安全教育知识。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家园合作与沟通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疫情对幼儿园安全教育的挑战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疫情让人们更加关注健康和安全问题，幼儿园可以借此机会加强幼儿的安全意识教育，让他们养成良好的卫生习惯和安全行为习惯。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疫情期间，幼儿园可以尝试更多的线上教学方式，如利用互联网和多媒体技术开展远程教学，为幼儿提供更丰富、有趣的学习体验。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加强家园共育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通过与家长的紧密合作，共同关注幼儿的安全教育，促进家园共育的深入开展，为幼儿创造更加安全、和谐的成长环境。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疫情对幼儿园安全教育的机遇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https://d.book118.com/087043064051006032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2024-09-05T03:08:43.907</cp:lastPrinted>
  <dcterms:created xsi:type="dcterms:W3CDTF">2024-09-04T19:08:43Z</dcterms:created>
  <dcterms:modified xsi:type="dcterms:W3CDTF">2024-09-04T19:08:46Z</dcterms:modified>
</cp:coreProperties>
</file>