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57FD7-7075-4A72-9E60-6135F1DC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4EBFC-7827-4C03-813D-99F9CEC83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623EA-FDCB-4FA3-93C5-A6A2A3BF2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8547E-3017-4D0E-9CA5-96E64482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432BA-C626-43AD-91FE-F1191724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FB754-14BA-4720-AB34-26FC036DE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B3CD7-1FAB-4817-A690-E0423B8F8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ABCCD-02BB-44CB-94C2-6033EC8C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D9408-4B87-4168-93E1-995A051E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0B592-2F0F-4AB2-B5E9-FC4B29FE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2CBAE-27CC-42CD-ABE8-9EB07797A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45106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成果与展望2023年工作总结与2024年工作计划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2023年工作成果回顾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2024年工作计划展望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2024年工作重点任务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2023年工作成果回顾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70" r="283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2023年，公司实现了业务规模的快速增长，总收入和利润均达到预期目标。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业务规模持续扩大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通过精准的市场定位和有效的营销策略，公司在目标市场的份额稳步提升，品牌影响力逐渐增强。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市场份额稳步提升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业务增长与市场份额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公司积极招聘优秀人才，团队规模不断壮大，人员结构更加合理。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公司建立了完善的员工培训体系，通过定期培训和激励机制，提升了员工的业务能力和工作积极性。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员工培训与激励机制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团队规模不断壮大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新产品研发与推广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公司加大了新产品研发力度，成功推出多款具有市场竞争力的新产品，并实现了良好的市场反响。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公司注重技术创新与升级，通过引进先进技术和自主研发，提升了产品的技术含量和附加值。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产品创新与技术突破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000" r="3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客户服务体系完善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公司建立了完善的客户服务体系，通过提供优质的售前、售中和售后服务，提升了客户满意度。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公司积极收集客户反馈，针对客户提出的问题和建议进行及时改进，不断优化产品和服务质量。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2023年工作挑战分析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随着市场开放和竞争加剧，同行业的竞争对手数量不断增加，对我们的市场份额和盈利能力构成威胁。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竞争对手数量增加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市场上同类产品众多，功能、性能等方面差异不大，导致价格战成为主要竞争手段，影响企业利润。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竞争对手在营销手段上不断创新，通过线上线下多渠道进行宣传推广，加大市场拓展力度。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营销手段多样化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随着企业规模扩大和业务范围增加，现有组织架构已无法满足发展需求，需要进行优化调整。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流程制度完善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企业内部管理流程制度存在漏洞和不足，需要进一步完善和规范，提高工作效率和风险防范能力。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企业需要加强人才队伍建设，引进高素质人才，提高员工整体素质和业务能力。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内部管理优化需求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随着消费者需求日益多样化，客户对产品的个性化需求不断增加，需要企业提高定制化服务能力。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客户对服务质量的要求不断提高，包括售前咨询、售后服务等方面，需要企业加强服务体系建设。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价格敏感度提高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受经济环境和市场竞争影响，客户对价格的敏感度不断提高，需要企业在保证产品质量的同时合理控制成本。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随着互联网的普及和大数据技术的应用，数据安全和隐私保护成为重要议题，企业需要加强相关管理工作。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知识产权保护日益受到重视，企业需要建立完善的知识产权管理制度，加强自主创新能力和品牌建设。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国家政策法规不断调整完善，企业需要密切关注政策动向，确保合规经营。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2024年工作计划展望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加强对现有客户的需求了解，提升服务质量和效率，稳固并扩大市场份额。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深耕现有市场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积极寻找和评估新的市场机会，制定针对性的拓展计划，快速响应市场变化。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与合作伙伴建立更紧密的合作关系，共同开拓市场，实现资源共享和互利共赢。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强化合作伙伴关系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业务拓展策略部署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加强团队协作和沟通能力培训，提高团队凝聚力和工作效率。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针对团队成员的专业技能短板，制定个性化的培训计划，提升整体技能水平。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积极引进优秀人才，优化团队结构，同时制定合理的激励机制，激发团队成员的积极性和创造力。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团队能力提升规划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密切关注行业前沿技术动态，及时引入新技术、新方法，保持产品技术的领先地位。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前沿技术跟踪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根据市场需求和客户反馈，积极扩展产品线，丰富产品种类和功能。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针对不同客户需求，提供定制化的产品和服务解决方案，提升客户满意度。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产品研发创新方向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https://d.book118.com/087045106020006030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2024-09-01T13:55:05.235</cp:lastPrinted>
  <dcterms:created xsi:type="dcterms:W3CDTF">2024-09-01T05:55:05Z</dcterms:created>
  <dcterms:modified xsi:type="dcterms:W3CDTF">2024-09-01T05:55:07Z</dcterms:modified>
</cp:coreProperties>
</file>