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FFFF2-CF05-4FDD-B1B9-4B488FA64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35140-0773-46B2-B4B4-C31FE7EB4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DF61C-8189-4595-BA65-22867A6A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B8A6E-5BCF-47B5-9E7B-53E8E2836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4E0D4-6AC1-416B-ADE7-0C9AF9E8E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329D99-7C01-4567-84AD-B2BBADA92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E38F47-58A0-488A-B898-C667EAF39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D6B31-222F-41B8-B5DD-78DEA57CA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EB5F2-6CA0-4EB3-A47B-01B982417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3EB43-039D-4371-873D-1F34FEFD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972B9-8F99-4975-9C25-EEEC8A7E6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45130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安全生产管理制度的问题与解决方案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安全生产管理制度现状及问题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解决方案探讨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500" b="85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应对安全生产挑战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随着工业化和城市化的快速发展，安全生产问题日益突出，需要建立完善的管理制度来应对挑战。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安全生产是企业可持续发展的重要保障，通过制定合理的管理制度，可以降低事故风险，保障员工生命安全和企业财产安全。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企业作为社会的重要组成部分，应该积极履行社会责任，通过加强安全生产管理，为社会的和谐稳定做出贡献。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介绍当前企业安全生产管理制度的基本情况，包括制度框架、实施效果等。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安全生产管理制度的现状分析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详细阐述企业在安全生产管理制度方面存在的问题，并对问题的原因进行深入分析。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存在的问题及其原因分析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提出针对存在问题的解决方案，并制定具体的实施计划，包括时间表、责任人等。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解决方案及实施计划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预测解决方案实施后可能取得的成果和影响，包括提高安全生产水平、降低事故率等。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安全生产管理制度现状及问题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当前的安全生产管理制度往往只关注某些方面，缺乏全面性和系统性，无法覆盖生产过程中的所有环节。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缺乏系统性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随着技术和工艺的不断发展，原有的安全生产管理制度可能已不适应新的生产环境，需要及时更新和完善。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更新不及时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71" b="17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542" b="1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部分安全生产管理制度过于抽象或模糊，缺乏具体的操作指南，导致员工在实际操作中难以执行。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操作性不强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制度不完善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部分员工对安全生产的重要性认识不足，缺乏遵守安全生产管理制度的自觉性。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意识淡漠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958" r="3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企业缺乏对员工的安全生产培训和教育，导致员工对安全操作规程不熟悉，容易引发事故。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企业对安全生产管理制度的执行情况监督不力，未能及时发现和纠正员工的违章行为。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执行不到位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351" r="935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部分地区的安全生产监管机构设置不完善，人员配备不足，难以对企业进行有效的监管。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监管机构不健全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部分监管机构在执法过程中存在宽松软现象，对违法违规行为处罚不力，未能形成有效的威慑力。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执法不严格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企业安全生产信息公示不足，监管机构与公众之间信息不对称，难以对企业安全生产状况进行全面了解和监督。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监管不严格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法律意识淡薄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企业对安全生产法律法规缺乏了解和认识，导致在生产经营过程中存在违法违规行为。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员工对安全生产法律法规不熟悉，缺乏自我保护意识和能力，容易发生安全事故。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企业缺乏完善的安全生产管理制度和操作规程，导致安全生产工作无章可循。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管理人员缺乏安全生产管理知识和经验，无法有效指导和监督员工的安全生产工作。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管理水平低下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政府监管部门对企业的安全生产工作监管不力，存在监管漏洞和盲区。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社会监督力量不足，缺乏对企业安全生产工作的有效监督和制约。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监管力度不够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https://d.book118.com/087045130162006042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2024-09-16T10:56:09.921</cp:lastPrinted>
  <dcterms:created xsi:type="dcterms:W3CDTF">2024-09-16T02:56:09Z</dcterms:created>
  <dcterms:modified xsi:type="dcterms:W3CDTF">2024-09-16T02:56:12Z</dcterms:modified>
</cp:coreProperties>
</file>