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CAB5F-4767-44DB-9869-EDD09B4E1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8CB10-089A-487F-AC81-1F477A37A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5DF86-E40A-4930-9944-58884C12B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3F296-97E5-4453-BC30-D19BAB6E0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76D1AC-C692-4DDF-9410-E45C36926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97E8A6-9A77-46CA-B5B7-BAEE77F5A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DEE4F1-D0F2-4CA8-A46A-76CC54BFD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CB7305-DD2D-4E79-BC4E-142960179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E352B-30A4-4C24-ACC5-653E348DF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95E9B-6899-4DB2-B951-F48088580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B34D9-DD00-44C2-9228-56AADE17C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4606116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挖掘个人职业生涯中的创新机遇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识别创新机遇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实践创新能力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把握创新机遇的策略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创新在职业生涯中的价值体现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随着技术的不断进步和市场的不断变化，新的行业趋势和机遇不断涌现，为个人提供了更多的创新可能性。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不断变化的行业趋势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现代企业越来越注重多元化和包容性，这为个人提供了更广阔的工作空间和更多的创新机会。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多元化的工作环境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跨界合作和交流已经成为推动创新的重要手段，个人可以通过参与不同领域、不同行业的合作项目，拓展自己的视野和思维方式，发掘更多的创新点。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跨界合作与交流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职业生涯中的创新机遇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在竞争激烈的职场中，具备创新意识和能力的人更容易脱颖而出，获得更好的职业机会和薪资待遇。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提升个人竞争力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创新可以帮助个人打破传统的职业路径限制，探索新的职业领域和发展方向，从而拓展自己的职业发展空间。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拓展职业发展空间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175" r="41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通过创新，个人可以为企业和社会创造更多的价值，同时实现自我价值的提升和认同。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创新对个人职业发展的重要性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识别创新机遇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125" b="91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606" b="96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919" b="189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关注行业动态与趋势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阅读行业报告和新闻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定期浏览行业相关的报告、新闻和分析，了解最新的技术、市场趋势和竞争态势。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参加行业会议和研讨会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积极参与行业内的会议、研讨会和展览，与同行和专家交流，获取前沿信息和灵感。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关注领先企业和竞争对手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研究领先企业和竞争对手的战略、产品和市场动向，发现潜在的创新机会和合作可能性。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发掘自身潜力与优势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自我评估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全面评估自己的技能、知识、经验和兴趣，找出自己的优势和潜力所在。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寻求反馈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主动向上级、同事、朋友或职业导师寻求反馈，了解自己的盲点和需要改进的地方。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通过课程学习、在线培训、阅读书籍等方式，不断提升自己的专业素养和创新能力。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参加社交活动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多参加各类社交活动，如聚会、志愿者活动、兴趣小组等，结识不同领域的人士，拓展视野和思路。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建立职业关系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积极与同事、客户、合作伙伴建立良好的职业关系，扩大自己的影响力和资源网络。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充分利用社交媒体平台，如LinkedIn、微博等，展示个人品牌和专业形象，与志同道合的人建立联系。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拓展人际关系网络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敢于挑战传统观念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质疑权威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尝试用新的方式和方法解决问题，不拘泥于现有的框架和流程。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打破常规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接受失败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将失败视为学习和成长的机会，而不是绊脚石。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不盲目接受传统观念或权威观点，而是勇于提出疑问和挑战。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通过阅读、旅行、交流等方式，开阔视野，拓展思维边界。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拓展思维边界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83" r="10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鼓励自由联想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创新实践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在思考和讨论问题时，鼓励自由联想和发散思维，激发创造性想象力。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将想法付诸实践，通过实践检验和修正创新想法。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激发创造性想象力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学习跨学科知识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4417" r="4417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广泛阅读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阅读不同领域的书籍和文章，了解不同学科的基础知识和思维方式。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合作与交流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与不同领域的人合作和交流，共同学习和探讨跨学科知识。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参加课程和培训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参加跨学科的课程和培训，系统学习相关知识和技能。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寻求导师指导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寻找具有跨学科背景的导师或专家，获得他们的指导和建议。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https://d.book118.com/087046061161006042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2024-09-16T10:39:54.178</cp:lastPrinted>
  <dcterms:created xsi:type="dcterms:W3CDTF">2024-09-16T02:39:54Z</dcterms:created>
  <dcterms:modified xsi:type="dcterms:W3CDTF">2024-09-16T02:39:56Z</dcterms:modified>
</cp:coreProperties>
</file>