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3F251-72BB-4C0E-995A-B75B052C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795DB-04E6-4AF7-B9F7-8D5191182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A38FC-A4FD-426C-A24A-C50F1DDA0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54353-170F-423F-921B-6858F521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BC3F3-0A66-4A06-83C7-500933EE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264CD-DA1F-4B53-9E37-4433A0D1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A4F813-AA62-4420-96F6-EFBE5EBB2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487F4-7B4A-4622-82D8-F1B1C7E5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5435C-6B5F-4EA4-BE22-1C1802A93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48CF1-5546-4D1A-9C81-ABE0FF2B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C12BC-13C0-42BC-8A45-50434FAD0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4611302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超声门诊健康宣教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超声门诊简介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超声检查前的准备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超声检查中的注意事项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超声检查后的注意事项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常见疾病的超声诊断与宣教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超声门诊的未来发展与展望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超声门诊简介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超声门诊是指通过超声波技术对病人进行检查和诊断的医疗场所。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超声门诊主要功能是通过高频声波显示人体内部结构，协助医生对各类疾病进行诊断，如心血管、腹部、妇产科、浅表器官等疾病。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超声门诊的定义与功能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超声检查能够早期发现许多潜在的疾病，为后续治疗提供有利条件。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广泛适用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28" r="238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通过超声波显示的人体结构，医生可以更准确地判断病情，制定治疗方案。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超声波检查无创、无痛、无辐射，适用于各个年龄段的人群，特别是孕妇和儿童。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超声门诊的重要性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超声技术最早应用于军事领域，后来逐渐被引入医学领域。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随着科技的不断进步，超声波技术逐渐成熟，广泛应用于临床诊断。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现代超声技术不断涌现，如三维超声、超声造影等技术，为医学诊断提供了更多可能性。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超声门诊的发展历程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超声检查前的准备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对于需要餐后进行的检查，如胆囊超声检查，患者应在检查前2-3天内保持低脂饮食，避免因脂肪摄入过多而影响检查结果。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空腹检查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某些超声检查需要空腹进行，如腹部超声检查，患者需在检查前禁食8-12小时，以减少胃肠内容物和气体对超声波的干扰。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避免刺激性饮食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患者在检查前应避免进食辛辣、油腻或刺激性食物，以免影响消化系统功能和超声波的穿透。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检查前的饮食注意事项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患者应穿着宽松舒适的衣服，以便于检查时暴露需要检查的部位。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宽松舒适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衣服和饰品上不应有金属物质，以免干扰超声波的传播。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避免金属饰品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对于需要暴露隐私部位的超声检查，患者应穿着便于暴露的检查服或便服。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便于暴露检查部位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检查前的穿着要求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检查前的准备工作流程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患者应提前预约超声检查，并在检查前确认预约时间和检查项目。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根据医生要求，填写相关的病史和问卷，以便医生了解患者的病情和检查目的。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患者应了解超声检查前的注意事项，如饮食、穿着等方面的要求。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患者应准时到达医院，按照医生指示进行超声检查前的准备工作。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预约确认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填写病史和问卷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了解注意事项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准时到达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超声检查中的注意事项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95" b="17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检查中的体位要求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仰卧位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适用于腹部、盆腔等部位的超声检查。患者应平躺于检查床上，暴露相应部位，保持放松状态。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侧卧位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适用于浅表器官、四肢等部位的超声检查。患者侧卧于检查床上，暴露需检查部位，保持稳定姿势。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俯卧位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适用于背部、脊椎等部位的超声检查。患者俯卧于检查床上，保持身体放松，配合医生调整姿势。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对于需要动态观察的部位，如心脏、大血管等，患者应在医生指示下进行深呼吸，以便更好地观察病灶。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告知医生不适感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如患者在检查过程中感到任何不适或疼痛，应立即告知医生，以便医生根据情况调整检查力度或暂停检查。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保持静止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在检查过程中，患者应尽量保持静止状态，不要随意移动身体或改变体位，以免影响检查结果。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检查中的配合要点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医生在超声检查过程中应注意保护患者隐私，避免不必要的暴露和尴尬。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在保证图像质量的前提下，医生应尽量遮挡非检查部位，以减少患者暴露和不适感。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遮挡非检查部位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如果患者有特殊要求或提出隐私保护需求，医生应尊重患者意愿，采取相应措施保护患者隐私。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尊重患者意愿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检查中的隐私保护措施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https://d.book118.com/087046113024006042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2024-09-15T07:30:32.805</cp:lastPrinted>
  <dcterms:created xsi:type="dcterms:W3CDTF">2024-09-14T23:30:32Z</dcterms:created>
  <dcterms:modified xsi:type="dcterms:W3CDTF">2024-09-14T23:30:34Z</dcterms:modified>
</cp:coreProperties>
</file>