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C1B8CD1-3EB2-4041-AF72-274EDBDCE4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65D3-AD72-4C16-B341-EBF560EA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4708-FCC6-4A8A-B079-1F64DD116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DBF2A-D831-4C1F-A10E-A04EDC6A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7D336-B866-4488-BA55-C4EDB159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CF845-6C05-4936-97C1-4AB08FA0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2F2B3-3124-4A17-9333-995E46EA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E62E8-6CB7-454D-9C28-239C2D9CB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810BC-1180-44F5-BE36-1759EC24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C6510-4ED6-49AC-9A94-BD86CE84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16F36-CFD8-463D-90F7-34991E07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94BBB-1F37-4FB5-B28F-19E183B0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9D8331-70FF-4B6B-BE11-0F6A3D9A76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B09E5C-9203-4C68-8EE3-9E146945E61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002204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语音语调的掌握与模仿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语音语调的重要性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语音语调的基本要素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语音语调的训练方法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语音语调在不同场合的运用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语音语调的优秀案例分析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语音语调的重要性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语音语调在交流中的作用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语音语调在交流中扮演着重要角色，能让人更容易理解说话者的情感和态度，帮助听者更好地记忆和理解信息，同时也会影响人们对说话者的印象和态度。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语音语调对职场表现的影响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提升演讲和面试表现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展现自信和魅力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关键领导沟通能力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提升口头沟通效果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增加说服力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如何提高语音语调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避免口齿不清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练习发音准确性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通过听音频或录音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模仿优秀的语音语调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使讲话更生动有趣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注重语速和变化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语音语调与情感表达的关系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情感由语音语调传递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展现喜怒哀乐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更好传达情感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了解不同情境变化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关键情感表达要素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真诚与自然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语音语调的基本要素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语音语调的基本构成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语音语调的基本构成包括音量、语速、语调、停顿等多个要素。每个要素都能影响语音的表达效果，而要素之间相互作用，综合影响着整体的语音表达。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音量的掌控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凸显重点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引起注意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场合掌控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语速的调节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快速适合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舒适明白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语调的变化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语调的升降和变调可以让语言更生动有趣。不同的语调传递不同的情感和意义，而适度的语调变化可以增加语音的表现力和吸引力。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生动有趣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停顿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思考沉稳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表现力吸引力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要素之间的关系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音量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凸显重点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语音表达效果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整体表达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增加吸引力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语音语调的训练方法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语音语调的模仿训练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在学习语音语调的过程中，一个有效的方法是听取优秀的演讲者或主持人的语音，通过模仿他们来感受语音语调的微妙变化，逐渐培养出自己独特的语音风格和节奏。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语音语调的录音练习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记录自己说话的声音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使用录音设备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不断提升语音语调的质量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听取自己的语音表达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回放录音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语音语调的实战演练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挑战自我，提升表达能力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参加演讲比赛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专业指导，加速成长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口才培训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在实际场合中应用语音语调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场景练习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语音语调的自我评估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定期对自己的语音语调进行评估，发现自身优点和不足，并努力改进。持续学习和提升，使自己的语音语调表达更加出色。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语音语调在不同场合的运用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语音语调在演讲中的作用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提升演讲效果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增加生动性和吸引力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提升影响力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灵活运用语调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建立情感连接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引起听众共鸣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语音语调在表达情感中的应用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语音语调是情感表达中的重要手段，通过声音的变化传递喜怒哀乐等情感，真诚和自然的语音可以让情感更加生动感人。在表达情感时，要善于运用语音语调，让情感更具感染力。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https://d.book118.com/087050022041006053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语音语调的掌握与模仿</vt:lpstr>
      <vt:lpstr>目录</vt:lpstr>
      <vt:lpstr>第1章 语音语调的重要性</vt:lpstr>
      <vt:lpstr>语音语调在交流中的作用</vt:lpstr>
      <vt:lpstr>语音语调对职场表现的影响</vt:lpstr>
      <vt:lpstr>如何提高语音语调</vt:lpstr>
      <vt:lpstr>语音语调与情感表达的关系</vt:lpstr>
      <vt:lpstr>第2章 语音语调的基本要素</vt:lpstr>
      <vt:lpstr> </vt:lpstr>
      <vt:lpstr>音量的掌控</vt:lpstr>
      <vt:lpstr>语速的调节</vt:lpstr>
      <vt:lpstr> </vt:lpstr>
      <vt:lpstr>要素之间的关系</vt:lpstr>
      <vt:lpstr>语音表达效果</vt:lpstr>
      <vt:lpstr>第3章 语音语调的训练方法</vt:lpstr>
      <vt:lpstr>语音语调的模仿训练</vt:lpstr>
      <vt:lpstr>语音语调的录音练习</vt:lpstr>
      <vt:lpstr>语音语调的实战演练</vt:lpstr>
      <vt:lpstr> </vt:lpstr>
      <vt:lpstr>第4章 语音语调在不同场合的运用</vt:lpstr>
      <vt:lpstr>语音语调在演讲中的作用</vt:lpstr>
      <vt:lpstr>语音语调在表达情感中的应用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2024-09-27T01:18:20.877</cp:lastPrinted>
  <dcterms:created xsi:type="dcterms:W3CDTF">2024-09-26T17:18:20Z</dcterms:created>
  <dcterms:modified xsi:type="dcterms:W3CDTF">2024-09-26T17:18:22Z</dcterms:modified>
</cp:coreProperties>
</file>