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006B74-FF03-4BFA-9538-2D88695A0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F839C5-FE70-4D5F-809E-277BC8CD80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B917C5-D674-4953-93DF-4550457F4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ECF9F4-F152-4A2F-A39F-BD3705C1D7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5BB760-A3AF-4A16-AB59-D85FB194C8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3E59BD-BFCC-426B-82AE-8C2FA56DC1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02E326-BC02-4EC4-BD0F-0904E61C56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D8F892-7ED2-495E-9543-A8B04A4286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657560-B9C4-4503-9C70-6A63E3C7AE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F9CAB7-2524-4497-8A23-EAC68F17A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043490-0EAC-4307-8743-74CAD58CB2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501100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高中政治必修四《社会历史的发展》新版课件</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社会存在与社会意识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生产力和生产关系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经济基础和上层建筑</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社会历史发展总趋势</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社会主义改革与中国特色社会主义建设</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当代国际社会与全球治理体系变革</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社会存在与社会意识</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219" r="23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社会存在是社会意识的基础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社会存在是指社会物质生活条件的总和，包括地理环境、人口因素和生产方式等。社会意识是社会生活的精神方面，是社会存在的总体反映。因此，社会存在是社会意识的基础和前提。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社会存在的变化决定社会意识的变化</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社会存在是不断发展变化的，这种变化必然会引起社会意识的相应变化。例如，随着生产力的发展和科技的进步，人们的社会意识也会不断更新和变化。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社会存在决定社会意识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虽然社会存在决定社会意识，但社会意识的发展并不总是与社会存在的发展保持完全一致。有时，社会意识会落后于社会存在的发展，有时则会超越社会存在的发展。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社会意识与社会存在发展的不完全同步性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社会意识不仅是对社会存在的反映，而且对社会存在具有能动的反作用。先进的社会意识可以推动社会的发展和进步，而落后的社会意识则会阻碍社会的发展。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社会意识对社会存在的能动的反作用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社会意识具有相对独立性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社会存在与社会意识的辩证关系原理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社会存在与社会意识是辩证统一的关系。一方面，社会存在决定社会意识；另一方面，社会意识对社会存在具有能动的反作用。这种相互作用、相互制约的关系构成了社会历史发展的内在动力。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掌握社会存在与社会意识辩证关系原理的意义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掌握这一原理有助于我们正确认识和处理社会历史发展中的各种问题，推动社会的进步和发展。同时，也有助于我们树立正确的世界观、人生观和价值观，更好地认识世界和改造世界。</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社会存在与社会意识辩证关系原理及意义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生产力和生产关系</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生产力是社会发展的最终决定力量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生产力的发展水平决定了社会的经济基础和上层建筑，是社会发展的根本动力。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458" r="144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生产力的性质决定生产关系的性质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有什么样的生产力，就会有什么样的生产关系与之相适应。</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生产力的发展变化决定生产关系的发展变化</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随着生产力的发展，生产关系也会发生相应的调整和变革。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生产力决定生产关系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生产关系对生产力反作用</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通过调整和完善生产关系，可以进一步解放和发展生产力，推动社会的进步和发展。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生产关系的调整和完善是解放和发展生产力的重要途径</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当生产关系适应生产力的发展要求时，就能促进生产力的发展；反之，则会阻碍生产力的发展。</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生产关系对生产力具有能动的反作用</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当生产关系不适应生产力的发展要求时，就需要进行变革，以适应生产力的发展。</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生产关系的变革是生产力发展的必然要求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生产力与生产关系矛盾运动规律及意义</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只有深入研究生产力与生产关系的矛盾运动规律，才能更好地认识和把握社会发展的本质和规律，为推动社会的进步和发展提供科学的理论指导。</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深入研究生产力与生产关系的矛盾运动规律对于认识和把握…</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生产力与生产关系的矛盾运动贯穿于社会发展的始终，是推动社会发展的基本动力。</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生产力与生产关系的矛盾运动是推动社会发展的基本动力</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无论是哪个社会形态，都存在着生产力与生产关系的矛盾运动，这是社会发展的普遍规律。</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生产力与生产关系的矛盾运动规律是社会发展的普遍规律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经济基础和上层建筑</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50" r="166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经济基础决定上层建筑的变化发展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随着经济基础的变更，上层建筑也会发生相应的变化和发展。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经济基础是社会发展的根本动力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经济基础是社会生产关系的总和，它决定社会的性质和发展方向，是社会发展的根本动力。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经济基础决定上层建筑的性质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经济基础决定上层建筑的性质、内容和变化。有什么样的经济基础，就会有什么样的上层建筑。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经济基础决定上层建筑</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上层建筑对经济基础具有能动的反作用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上层建筑对经济基础具有能动的反作用，它可以通过对社会生活的控制和调节，促进或阻碍经济基础的发展。</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上层建筑与经济基础相互作用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上层建筑和经济基础是相互作用的，它们之间的矛盾运动推动着社会的发展和进步。</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上层建筑为经济基础服务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上层建筑是适应经济基础的需要而产生的，它为经济基础服务，保护和发展经济基础。</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上层建筑对经济基础反作用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https://d.book118.com/087050110026006042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2024-09-15T08:29:27.736</cp:lastPrinted>
  <dcterms:created xsi:type="dcterms:W3CDTF">2024-09-15T00:29:27Z</dcterms:created>
  <dcterms:modified xsi:type="dcterms:W3CDTF">2024-09-15T00:29:29Z</dcterms:modified>
</cp:coreProperties>
</file>