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4C52E-011A-4047-B07E-3EEA3F84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AFBB0-9F85-460F-BCB9-D291AC31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BCB2-1024-4073-A565-42CADF82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66E0-32D4-4A3B-B6C4-4C50B239F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ED5F6-C7CD-45C1-A072-16CAD8059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4D8CF-0F04-42F0-8DD7-B68E44F4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73223-8B8D-46B8-ACAA-47E0C16A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F47A7-16CA-451E-9305-4E2FB4B0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8B9B6-EC30-46F0-ADEA-F64A1FFF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6961-641E-4EF1-93A3-457B3DF74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1247B-0BA6-474D-9246-6626DDB43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0140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《原料药相关知识》ppt课件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原料药的制备工艺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原料药的质量控制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原料药的储存与运输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原料药的市场动态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原料药是用于生产药物制剂的化学物质。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原料药是药物制剂中的主要成分，通常由化学合成或天然提取得到。它经过加工处理后，以粉末、晶体、溶液等形式用于药物制剂的生产。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原料药按来源可分为化学合成药和天然提取药。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化学合成药是通过化学反应合成的药物，是原料药的主要来源。天然提取药是从天然资源中提取的药物，如植物、动物或矿物等。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3" r="10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原料药主要用于生产药物制剂，涉及医疗、制药、保健品等领域。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原料药是药物制剂生产的起始点，通过与其他辅料和添加剂的混合、加工和成型，最终形成可用于治疗疾病的制剂。原料药的质量和纯度直接影响药物制剂的安全性和有效性。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原料药的制备工艺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通过化学反应将简单原料转化为复杂药物的工艺过程。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化学合成法是制备原料药最常用的方法之一，通过一系列的化学反应将简单原料转化为目标药物。该方法具有高选择性、高纯度、高收率等优点，但同时也存在环境污染、资源消耗大等缺点。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化学合成法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利用微生物发酵产生药物的工艺过程。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生物发酵法是一种环保、可持续的制备原料药的方法，通过微生物发酵产生目标药物。该方法具有选择性高、条件温和、环境污染小等优点，但同时也存在生产周期长、收率低等缺点。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生物发酵法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将原料药中的杂质去除，提高药物纯度的工艺过程。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分离纯化技术是制备原料药的重要环节，通过各种分离方法和纯化技术将原料药中的杂质去除，提高药物的纯度和收率。该方法具有高选择性、高纯度等优点，但同时也存在生产效率低、成本高等缺点。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分离纯化技术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结晶工艺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通过结晶过程将原料药转化为固体晶体的工艺过程。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结晶工艺是制备原料药的常用方法之一，通过控制结晶条件，将原料药转化为固体晶体。该方法具有高纯度、高稳定性等优点，但同时也存在生产周期长、成本高等缺点。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https://d.book118.com/087050140004006041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2024-09-13T16:18:29.049</cp:lastPrinted>
  <dcterms:created xsi:type="dcterms:W3CDTF">2024-09-13T08:18:29Z</dcterms:created>
  <dcterms:modified xsi:type="dcterms:W3CDTF">2024-09-13T08:18:31Z</dcterms:modified>
</cp:coreProperties>
</file>