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F4063-4A9A-494B-88B9-B8F0D10F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CED49-4275-4E09-AB85-2B83E55C2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1781E-F312-4663-9CFE-B5931FF7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E70C9-73B0-4F64-B497-7457BFA3D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C17EB-D524-4D7F-9824-22704DEF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1FC5A-3CC4-4716-8A3E-9A647DD0C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8B360-66AD-447C-B17A-7CB36A5B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01881-8135-4DBC-A603-40868ADD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62AF2-D8BE-4E3E-80BC-B5F38584D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123CB-3C14-499F-86B6-05FB04F0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C59A6-F243-4A01-B71D-52BA63021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0144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中国5G工作要求与关键测试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中国5G工作要求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5G关键测试技术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中国5G工作实践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5G工作挑战与对策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5G技术的快速发展和广泛应用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随着移动通信技术的不断进步，5G技术已经成为当前及未来一段时间内的发展重点。5G技术具有高速率、低时延、大连接等特性，将为人们的生活、工作和社会经济发展带来革命性变化。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中国5G发展的战略地位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作为全球最大的移动通信市场，中国在5G技术研发、标准制定、产业推进等方面具有重要影响力。加快5G发展对于提升我国在全球信息通信领域的竞争力、推动经济社会数字化转型具有重要意义。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具有高速率、低时延、大连接等特性。其中，高速率使得用户可以快速下载和上传大量数据；低时延使得远程医疗、自动驾驶等实时应用得以实现；大连接则支持海量设备同时接入网络，为物联网、工业互联网等领域提供了广阔的应用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5G技术架构包括核心网和接入网两部分。核心网采用云计算、网络切片等技术，提供高效、灵活的网络服务；接入网则采用大规模天线技术、高频段通信技术等，实现高速、低时延的数据传输。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5G技术将广泛应用于各个领域，如智慧城市、智能交通、工业互联网、远程医疗等。这些应用场景对5G技术的性能提出了更高的要求，如更高的数据传输速率、更低的时延、更可靠的安全性等。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中国5G工作要求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获得相关资质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从事5G工作的企业和个人需要具备相应的资质和认证，如电信业务经营许可证等。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遵守国家相关法律法规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5G工作必须符合国家相关法律法规的要求，包括电信法、网络安全法等。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符合产业政策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5G工作应符合国家产业政策，推动5G与工业互联网、智能制造等融合发展。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政策与法规要求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5G工作应遵循国际电信联盟（ITU）等国际组织制定的5G技术标准。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遵循国际技术标准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在遵循国际技术标准的基础上，还应积极采用国内制定的5G技术标准，如中国通信标准化协会（CCSA）等制定的标准。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采用国内技术标准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5G网络应保证与其他通信网络的互联互通，确保用户在不同网络间的无缝切换和通信。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保证网络互联互通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加强产业链合作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鼓励企业加大研发投入，推动5G与人工智能、大数据等技术的融合创新，培育新兴业态和应用模式。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推动产业创新发展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建设5G生态圈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以5G网络建设为基础，构建包括设备制造商、运营商、应用开发商等在内的5G生态圈，实现产业协同发展。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5G工作涉及芯片、设备、终端、应用等多个环节，需要加强产业链上下游企业间的合作与协同。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产业链协同与生态建设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5G关键测试技术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通过构建5G信道模型，模拟真实环境中的信号传播特性，为5G设备和系统测试提供准确、可重复的测试环境。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信道建模与仿真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验证5G设备和系统是否符合国际通信标准组织（如3GPP）制定的协议规范，确保不同厂商的设备能够互联互通。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协议一致性测试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评估5G设备和系统在吞吐量、时延、可靠性等方面的性能表现，以满足不同应用场景的需求。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信道仿真器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模拟5G信道环境，提供灵活的信道配置和参数调整功能，支持大规模MIMO、波束赋形等5G关键技术。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协议测试仪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用于执行协议一致性测试，支持5G NR、LTE-A等协议栈的测试，具备自动化测试脚本生成和执行功能。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网络性能测试仪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评估5G网络性能，包括吞吐量、时延、抖动等指标，支持多种业务场景模拟和数据分析功能。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测试工具与平台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测试流程与规范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测试用例设计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依据协议规范和业务需求设计测试用例，覆盖功能、性能、兼容性等方面。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测试环境搭建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根据测试需求搭建相应的测试环境，包括信道仿真器、协议测试仪、网络性能测试仪等设备和工具的配置与调试。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测试计划制定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明确测试目标、范围、资源、进度等要素，形成详细的测试计划文档。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测试执行与记录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按照测试用例执行测试，记录测试结果和问题，形成详细的测试报告。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问题跟踪与回归测试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对发现的问题进行跟踪和定位，修复后进行回归测试以确保问题得到解决。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https://d.book118.com/087050144116006050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2024-09-23T04:55:10.377</cp:lastPrinted>
  <dcterms:created xsi:type="dcterms:W3CDTF">2024-09-22T20:55:10Z</dcterms:created>
  <dcterms:modified xsi:type="dcterms:W3CDTF">2024-09-22T20:55:12Z</dcterms:modified>
</cp:coreProperties>
</file>