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1A9B1-B83E-434E-BF0B-AC72EBA9B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CB895-A351-4380-9FBA-3A26C4E65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DAB689-1D40-4566-9AF2-571CDD54C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C4F6FA-6BE7-44A8-A421-0EE4F5E20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465DCA-88F9-4098-BFAD-1324013DD7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8A78B1-1EC0-4E95-B6C0-6F7B61512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A95EEA-1536-49AF-B488-3D7DD402C7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E9A49-9994-47DA-B7C3-5A2235FCB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2CDC36-43EB-4C34-946A-9AE37B7429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D1B0F9-81DA-42CC-8AB8-25C187C7B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F1D0D-2DCB-4AF2-A51B-1901E9D01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5210016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单神经病与神经丛神经病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单神经病</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神经丛神经病</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比较与鉴别</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预防与康复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是指单一神经发生病变，导致该神经支配区域出现运动和感觉功能障碍。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是指神经丛中的多条神经纤维发生病变，导致整个神经丛的功能障碍，表现为多个神经支配区域出现运动和感觉功能障碍。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神经丛神经病</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单神经病</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单神经病分类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根据病变的神经不同，可以分为多种类型的单神经病，如桡神经病、腓总神经病等。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神经丛神经病分类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根据病变的神经丛不同，可以分为多种类型的神经丛神经病，如臂丛神经病、腰骶丛神经病等。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单神经病的病因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多为创伤、压迫、炎症、缺血等，如桡神经病常见于肱骨髁上骨折、腕管综合征等。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神经丛神经病的病因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多为创伤、炎症、代谢等多种因素综合作用，如臂丛神经病常见于颈椎外伤、糖尿病等。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单神经病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单神经病通常由单根神经受损引起，可能由创伤、压迫、炎症、缺血等多种原因导致。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单神经病的主要病理改变包括神经纤维变性、轴索断裂和髓鞘脱失等，导致神经传导功能障碍。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症状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单神经病的症状通常表现为受累神经支配区域的感觉和运动功能障碍。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表现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患者可能出现疼痛、麻木、肌肉无力、萎缩等症状，具体表现因受损神经不同而有所差异。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单神经病的诊断主要依赖于详细的病史、体格检查和必要的辅助检查，如神经电生理检查和影像学检查。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单神经病的治疗方法包括病因治疗、药物治疗、物理治疗和手术治疗等，应根据患者的具体情况选择合适的治疗方案。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神经丛神经病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https://d.book118.com/087052100162006034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2024-09-09T00:33:59.476</cp:lastPrinted>
  <dcterms:created xsi:type="dcterms:W3CDTF">2024-09-08T16:33:59Z</dcterms:created>
  <dcterms:modified xsi:type="dcterms:W3CDTF">2024-09-08T16:34:01Z</dcterms:modified>
</cp:coreProperties>
</file>