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5BB0C-5B9B-4EE9-BFB3-90A919E8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72ED4-2C90-420A-B26E-A0E58DF0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A1763-F939-420C-B9A5-BDC05055F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4BFD8-47F7-4115-BB89-C1928648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DB6B7-A6DF-4CE0-910A-827D9CAD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49706-B2E9-4DAA-8139-621BE2ECD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9EB6F-77A0-4415-8DBD-614B0B242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89957-A97D-48E6-80FB-F305E98C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F4D2A-C094-410F-A204-3BEB1D5B7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53C39-9FDF-4B8F-A13E-CF7F499C0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BA82A-49C7-4E34-A908-903A2F9B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3016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新团员入团仪式及文艺汇演讲话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欢迎新团员加入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入团仪式流程安排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文艺汇演节目安排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现场互动环节设计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欢迎新团员加入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介绍新团员背景及特点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多元化的成员构成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新团员来自不同的年级和班级，具有广泛的代表性。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积极向上的精神风貌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他们热爱学习，关心集体，积极参与各类活动，展现了当代青年的风采。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各具特色的才艺技能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新团员中有的擅长歌唱，有的精于舞蹈，有的善于表演，为团队注入了新的活力。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00" r="143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促进个人成长和全面发展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团组织为青年人提供了广阔的舞台和丰富的资源，有助于培养团员的领导力、组织力和社交能力等多方面的素质。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共青团是党的助手和后备军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入团意味着成为党的助手和后备军，肩负起为实现中华民族伟大复兴而奋斗的历史使命。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培养青年人的责任意识和担当精神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入团不仅是一种荣誉，更是一种责任。团员要时刻铭记自己的身份，勇于承担责任，积极投身社会实践。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阐述入团意义与重要性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坚定理想信念，树立远大抱负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新团员要始终保持对马克思主义的信仰，对社会主义和共产主义的信念，树立正确的世界观、人生观和价值观。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勤奋学习，提升综合素质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要珍惜在团组织中学习的机会，不断提高自己的思想政治觉悟、科学文化素质和综合能力。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积极参与团组织活动，发挥模范带头作用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新团员要积极参加团组织的各项活动，争当先锋模范，带动更多青年人为实现中国梦贡献力量。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对新团员提出期望与要求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入团仪式流程安排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99" r="350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主持人宣布新团员入团仪式正式开始，并介绍出席仪式的领导和嘉宾。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宣布仪式开始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主持人简要阐述入团的意义和重要性，引导新团员和老团员共同回顾团的历程和使命。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阐述入团意义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主持人开场致辞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36" b="250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由团组织负责人或领导向新团员颁发团员证书，标志着他们正式成为共青团的一员。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新团员在颁发证书后，由老团员或团组织负责人帮助他们佩戴团徽，象征着他们加入了共青团这个大家庭。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颁发团员证书及佩戴团徽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佩戴团徽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颁发团员证书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表达入团感受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新团员代表可以分享自己加入共青团的初衷、感受和期待，表达对团组织的热爱和对未来的憧憬。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表明决心和承诺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新团员代表可以表明自己将努力学习、积极参与团组织活动、为团组织贡献力量的决心和承诺。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新团员代表发言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19" r="23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分享团内经历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老团员代表可以分享自己在团组织中的成长经历、收获和感悟，激励新团员积极投身团组织的工作和活动。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对新团员的期望和建议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老团员代表可以对新团员提出期望和建议，希望他们珍惜入团机会、努力学习、积极参与团组织活动，为团组织的发展贡献自己的力量。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老团员代表发言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肯定入团仪式的意义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领导可以肯定入团仪式的意义，强调入团是青年成长的重要里程碑，是加入先进青年的组织的重要一步。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对新团员的期望和要求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可以对新团员提出期望和要求，希望他们牢记团的宗旨和使命，努力学习科学文化知识，积极参与社会实践和志愿服务活动，为实现中华民族伟大复兴的中国梦贡献青春力量。同时，领导也可以要求老团员发挥榜样作用，带领新团员共同成长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领导讲话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文艺汇演节目安排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https://d.book118.com/087053016036006051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2024-09-24T04:43:47.261</cp:lastPrinted>
  <dcterms:created xsi:type="dcterms:W3CDTF">2024-09-23T20:43:47Z</dcterms:created>
  <dcterms:modified xsi:type="dcterms:W3CDTF">2024-09-23T20:43:49Z</dcterms:modified>
</cp:coreProperties>
</file>