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AD22F-24F4-40E6-9D17-716099C49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0958B-1F8F-4659-98AB-51D8C6F0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9CCA1-5534-41C9-B766-9B39A1AC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15256-2E72-44E3-8591-843326DF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1A631-905D-4569-A730-3EE0EA7F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3F7D3-2BFB-4437-AD3C-8EB4940F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AB634-CAF0-4CB3-9E93-78DB5EE53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C72ED-B590-406A-A73D-A414906C9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C976F-C526-4576-B3A2-7EA4A6641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3EA4D-8EDF-46A6-8190-4E0069148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D69C8-E6DD-49D0-A196-B148CDBFA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3111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《大流最小割定理》ppt课件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大流最小割定理的数学定义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大流最小割定理在图论中的应用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大流最小割定理在计算机科学中的应用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大流最小割定理在其他领域的应用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大流最小割定理的未来研究方向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大流最小割定理是图论中的一个基本定理，它描述了流网络中流和割的关系。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在给定的流网络中，大流最小割定理确定了流的最大值和最小割之间的关系，为解决流网络问题提供了重要的理论依据。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什么是大流最小割定理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大流最小割定理在计算机科学、运筹学、电子工程等领域有广泛的应用。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该定理是解决许多优化问题的基础，如网络流量优化、物流配送、电路设计等。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大流最小割定理是图论中的重要定理，为研究图论提供了重要的理论支持。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大流最小割定理的重要性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目前，大流最小割定理的研究主要集中在算法优化和应用拓展方面，以提高解决问题的效率和范围。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大流最小割定理的研究可以追溯到20世纪50年代，早期的研究主要集中在理论证明和数学推导方面。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随着计算机科学和运筹学的不断发展，大流最小割定理在各个领域的应用逐渐得到重视和推广。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定理的背景和历史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大流最小割定理的数学定义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大流最小割定理是图论中一个重要的定理，它描述了流网络中流量的最小割性质。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定理表述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对于一个给定的流网络，如果存在一个割将网络分成两个部分，使得从源点流向该割的流量等于该割的容量，那么这个割就是该网络的最小割。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定义和定理表述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数学归纳法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通过数学归纳法证明大流最小割定理，首先证明基本情况，然后假设存在一个割满足条件，证明该割是最小割。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反证法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通过反证法证明大流最小割定理，假设存在一个非最小割，然后推导出矛盾，从而证明最小割的存在。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定理的证明方法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网络流量优化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大流最小割定理在网络流量优化中有广泛应用，如路由算法、负载均衡等。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物流配送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在物流配送中，大流最小割定理可以用于优化配送路径和车辆调度，降低成本和提高效率。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社交网络分析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通过应用大流最小割定理，可以分析社交网络中的信息传播和影响力最大化问题。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大流最小割定理在图论中的应用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图论中的最小割问题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最小割问题定义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在给定有向图中，寻找一个分割顶点的集合，使得从源顶点到汇顶点的所有路径中，经过该集合的边的权重之和最小。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最小割问题应用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在计算机网络中，最小割问题用于优化路由算法，降低网络传输成本；在社交网络分析中，最小割问题用于识别社区结构，理解用户行为。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网络流量优化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在互联网中，网络流量常常需要通过多个节点进行传输。大流最小割定理可以帮助我们找到最优的路径，使得流量传输成本最低。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在社交网络中，用户之间的关系可以用图来表示。大流最小割定理可以帮助我们找到社区之间的界限，理解用户行为。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利用大流最小割定理，我们可以计算出从源节点到汇节点的最小割，从而确定最优的路径。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通过计算图中的最小割，可以将用户划分为不同的社区，从而分析社区内的互动情况和社区间的关系。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大流最小割定理在图论中的应用实例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https://d.book118.com/087053111051006040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2024-09-12T16:11:10.454</cp:lastPrinted>
  <dcterms:created xsi:type="dcterms:W3CDTF">2024-09-12T08:11:10Z</dcterms:created>
  <dcterms:modified xsi:type="dcterms:W3CDTF">2024-09-12T08:11:12Z</dcterms:modified>
</cp:coreProperties>
</file>