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08903-9823-4D35-B438-353D0F71E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E120-FFD8-4FA6-9D87-2EE39FAF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AB72C-A4A4-45C4-802D-A0956FAB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E7C5F-86E5-488D-8026-876AD4081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26AC8-30EA-4535-810B-88608CCFF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780A2-CD03-4EBF-B22D-74C2682A3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99168-561A-4A17-AAB1-1E8F91CD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F4CA0-C9F1-40CA-86B5-8187EFED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636F6-28FB-49B0-8FAE-AB39B625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79EA9-BD37-47C5-91EF-BB487C9E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383E9-330F-463C-A4EF-429739DB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3123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病理生理学课件9细胞信号转导与疾病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细胞信号转导概述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G蛋白偶联受体介导的信号转导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酶联受体介导的信号转导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细胞信号转导与疾病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细胞信号转导的调控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细胞信号转导概述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细胞信号转导的定义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细胞信号转导：是指细胞接收到胞外信号后，通过一系列的级联反应，最终使细胞产生生物学效应的过程。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细胞信号转导是细胞对外界环境变化作出适应性反应的基础，对于维持细胞正常功能和机体稳态具有重要意义。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根据信号转导方式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可分为单向信号转导和双向信号转导。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根据信号分子类型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可分为亲脂性和亲水性信号转导。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根据信号转导途径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可分为G蛋白偶联受体介导的信号转导、酶偶联受体介导的信号转导和离子通道受体介导的信号转导等。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细胞信号转导的分类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G蛋白偶联受体介导的信号转导途径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G蛋白偶联受体在接收到信号分子后，通过G蛋白激活或抑制效应酶，进一步调节细胞内第二信使浓度，从而引发生物学效应。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667" b="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酶偶联受体介导的信号转导途径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酶偶联受体在接收到信号分子后，可直接或间接激活相关酶，产生第二信使或调节基因表达，从而引发生物学效应。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离子通道受体介导的信号转导途径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离子通道受体在接收到信号分子后，可直接调节离子通道的开关状态，从而影响细胞膜电位和胞内离子浓度，引发生物学效应。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细胞信号转导的途径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G蛋白偶联受体介导的信号转导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G蛋白偶联受体的结构与功能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G蛋白偶联受体是细胞表面的一种跨膜蛋白，具有接收外界信号并将信号传递至细胞内部的功能。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G蛋白偶联受体由七个跨膜α螺旋组成，每个螺旋之间有特定的氨基酸序列和结构，使其能够识别和结合不同的配体。当配体与受体结合后，受体发生构象变化，进而激活与之偶联的G蛋白。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G蛋白是由三个亚基组成的复合物，分别为α、β和γ亚基，具有信号转导和调节作用。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G蛋白的α亚基能够结合并激活特定的效应器酶或离子通道，从而触发一系列生物化学反应。β和γ亚基则参与G蛋白的调节和定位。不同种类的G蛋白具有不同的α亚基，从而具有不同的生物学效应。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719" r="35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G蛋白偶联受体介导的信号转导途径主要包括磷脂酰肌醇途径、腺苷酸环化酶途径和离子通道途径等。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G蛋白偶联受体被激活后，G蛋白发生构象变化，释放出结合的GDP并替换为GTP，进而激活下游效应器酶或离子通道。在磷脂酰肌醇途径中，磷脂酶Cβ被激活后产生两个第二信使分子IP3和DAG，分别诱导细胞内Ca2+释放和PKC活化。在腺苷酸环化酶途径中，G蛋白激活腺苷酸环化酶，催化ATP生成cAMP，进而激活PKA。在离子通道途径中，G蛋白调节离子通道的开闭，影响细胞膜电位和离子浓度。这些信号转导途径相互交织，共同参与细胞的生长、分化、代谢和功能调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G蛋白偶联受体介导的信号转导途径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酶联受体介导的信号转导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https://d.book118.com/087053123023006026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2024-08-31T01:27:43.131</cp:lastPrinted>
  <dcterms:created xsi:type="dcterms:W3CDTF">2024-08-30T17:27:43Z</dcterms:created>
  <dcterms:modified xsi:type="dcterms:W3CDTF">2024-08-30T17:27:45Z</dcterms:modified>
</cp:coreProperties>
</file>