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D9054-9C0D-4461-B0A5-71C32CD25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BA8F6-6340-4469-B3DB-936125323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812AA-510C-446F-99DD-59D503CEB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1CD41-5594-4C47-9898-0400C5ED4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567D7-1624-47E9-89B8-428955BAB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9629D-0348-4B8D-8C28-07126031D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4C9EC3-8C8A-449B-9268-F01895FFA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5FBAE-35DF-4CC8-8D5B-04CD4AF26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C6F89-B1B8-41F0-8192-6D529C417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2730B-5A1D-4954-870C-EE4D47088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88691-EBCC-407C-ABD7-141E2AAFC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531531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无创呼吸辅助呼吸护理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无创呼吸辅助护理的基本原理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无创呼吸辅助护理的应用场景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无创呼吸辅助护理的操作流程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无创呼吸辅助护理的注意事项与并发症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无创呼吸辅助护理的未来发展与展望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随着人口老龄化和慢性疾病发病率的增加，需要呼吸辅助的患者数量也在逐年增长。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无创呼吸辅助护理作为一种非侵入性的治疗方法，在临床中得到了广泛应用。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16" r="431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改善患者呼吸困难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通过提供适当的呼吸支持，无创呼吸辅助护理可以有效改善患者的呼吸困难症状，提高生活质量。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与有创通气相比，无创呼吸辅助护理可以降低感染、气压伤等并发症的风险，减少患者的治疗负担。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通过稳定患者的呼吸状态，无创呼吸辅助护理还有助于患者的康复进程，缩短住院时间。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无创呼吸辅助护理的重要性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无创呼吸辅助护理的基本原理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呼吸生理学基础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包括鼻腔、喉、气管、支气管、肺等器官，各器官协同作用，完成气体交换功能。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呼吸系统的主要功能是吸入氧气并排出二氧化碳，维持人体正常的气体交换。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人体的呼吸调节主要通过神经和体液调节来实现，以适应不同的生理需求和环境变化。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呼吸系统结构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呼吸生理功能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呼吸调节机制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模式与功能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参数调整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无创呼吸机的原理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无创呼吸机有多种工作模式和功能，如压力支持、容量控制、压力控制等，以满足不同患者的需求。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根据患者的病情和舒适度，无创呼吸机的参数需要进行个体化的调整，以确保治疗效果和患者的舒适度。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无创呼吸机通过面罩或其他接口与患者相连，利用正压或负压方式，提供持续或间歇的气流，以支持或替代患者的自主呼吸。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无创性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舒适度高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适应症广泛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无创呼吸辅助护理的优势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无创呼吸机的操作相对简单，容易掌握，医护人员经过培训后能够快速有效地使用。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无创呼吸机能够减少患者的不适感，降低疼痛和不适的程度，提高患者的舒适度。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无创呼吸机通过面罩或其他接口与患者相连，无需建立人工气道，减少创伤和并发症风险。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无创呼吸机适用于多种疾病引起的呼吸衰竭或呼吸困难的患者，如慢性阻塞性肺疾病（COPD）、哮喘、睡眠呼吸暂停综合症等。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无创呼吸辅助护理的应用场景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慢性阻塞性肺疾病（COPD）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无创呼吸辅助护理在慢性阻塞性肺疾病中应用广泛，可以有效改善患者呼吸困难的症状，提高生活质量。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是一种常见的呼吸系统疾病，由于气道狭窄或阻塞，患者常常出现呼吸困难的症状。无创呼吸辅助护理通过面罩或鼻罩等方式，给予患者适当的正压通气支持，帮助患者改善通气功能，缓解呼吸困难的症状，提高生活质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无创呼吸辅助护理在睡眠呼吸暂停综合症中应用广泛，可以有效改善患者睡眠质量，减少呼吸暂停事件。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睡眠呼吸暂停综合症是一种常见的睡眠障碍，患者在睡眠过程中会出现呼吸暂停的情况。无创呼吸辅助护理通过给予患者适当的正压通气支持，帮助患者保持气道通畅，减少呼吸暂停事件的发生，改善睡眠质量。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睡眠呼吸暂停综合症（SAS）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2438" r="42438"/>
          <a:stretch>
            <a:fillRect/>
          </a:stretch>
        </p:blipFill>
        <p:spPr>
          <a:xfrm>
            <a:off x="740687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无创呼吸辅助护理在急性呼吸衰竭中应用广泛，可以有效改善患者呼吸困难的症状，降低死亡率。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急性呼吸衰竭是一种紧急的呼吸系统疾病，患者常常出现严重的呼吸困难。无创呼吸辅助护理可以迅速给予患者有效的通气支持，帮助患者改善通气功能，缓解呼吸困难的症状，降低死亡率。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急性呼吸衰竭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https://d.book118.com/087053153165006044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2024-09-19T13:27:11.977</cp:lastPrinted>
  <dcterms:created xsi:type="dcterms:W3CDTF">2024-09-19T05:27:12Z</dcterms:created>
  <dcterms:modified xsi:type="dcterms:W3CDTF">2024-09-19T05:27:13Z</dcterms:modified>
</cp:coreProperties>
</file>