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1A9378-D442-4CE6-94BB-307F5414F3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4C55FC-729F-4ADB-ABF7-1DDCA74011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1BFD5A-1380-40B8-9C86-4CC1491723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9647C2-4C92-42A3-AA51-E2407342B8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C8EA1F-F544-48BA-8115-F8AA777A5E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067232-556A-437B-90A0-EA3BE65AE3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876061-842B-4444-8867-5CE0F6ED0B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0596D7-4295-47B8-9D89-F79B428C3A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2C3849-9076-4097-BFFD-8CDC5C41D4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DBC618-C236-4745-BBCC-BEAF6FAD9B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7C2A76-6972-4DB6-8790-5A3F18B1BB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705512314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马克思主义哲学原理__人民群众在历史发展中的作用</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2024-01-21</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人民群众是历史的创造者</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人民群众对社会发展推动作用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人民群众在革命斗争中作用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马克思主义关于人民群众观点论述</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当代社会如何发挥人民群众主体作用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总结：坚持以人民为中心发展思想</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人民群众是历史的创造者</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12500" b="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人民群众的内涵包括其阶级性、历史性、实践性和创造性等方面。</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人民群众是指广大劳动群众和社会各阶层人士，包括工人、农民、知识分子等。</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人民群众是社会物质财富和精神财富的创造者，是社会变革的决定力量。</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人民群众定义及内涵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375" r="437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0958" r="10958"/>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人民群众是历史的主体，是社会发展的决定力量。</a:t>
            </a:r>
          </a:p>
        </p:txBody>
      </p:sp>
      <p:pic>
        <p:nvPicPr>
          <p:cNvPr id="5" name="Picture 5"/>
          <p:cNvPicPr>
            <a:picLocks noChangeAspect="1"/>
          </p:cNvPicPr>
          <p:nvPr/>
        </p:nvPicPr>
        <p:blipFill>
          <a:blip r:embed="rId4"/>
          <a:srcRect l="13500" r="1350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人民群众是社会变革的主力军，是推动历史前进的根本动力。</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人民群众的地位和作用在不同的历史时期和不同的社会形态中有所不同。</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人民群众在历史进程中地位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人民群众创造力体现</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人民群众在实践中创造了社会物质财富和精神财富，推动了社会进步。</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人民群众的创造力体现在其不断创新、勇于探索的精神和实践中。</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人民群众的创造力还体现在其对社会制度的改革和完善中，推动了社会制度的进步和发展。</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人民群众对社会发展推动作用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965342" y="251280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他们是社会生产力的主要组成部分，通过劳动创造社会财富。</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人民群众是物质资料生产的承担者</a:t>
            </a:r>
          </a:p>
        </p:txBody>
      </p:sp>
      <p:sp>
        <p:nvSpPr>
          <p:cNvPr id="15" name="AutoShape 15"/>
          <p:cNvSpPr/>
          <p:nvPr/>
        </p:nvSpPr>
        <p:spPr>
          <a:xfrm>
            <a:off x="870036" y="3552810"/>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46292" y="3654420"/>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人民群众在物质生产过程中，不断推动生产方式的变革，以适应社会发展的需要。</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变革生产方式的推动力量</a:t>
            </a:r>
          </a:p>
        </p:txBody>
      </p:sp>
      <p:sp>
        <p:nvSpPr>
          <p:cNvPr id="19" name="AutoShape 19"/>
          <p:cNvSpPr/>
          <p:nvPr/>
        </p:nvSpPr>
        <p:spPr>
          <a:xfrm>
            <a:off x="865802" y="4701631"/>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32957" y="4801125"/>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人民群众通过变革生产方式，解放和发展生产力，推动社会进步。</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生产力的解放和发展</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物质资料生产方式变革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社会制度完善的参与者</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人民群众在社会制度完善过程中，积极参与制度建设，推动社会制度的不断完善。</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社会公平正义的维护者</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人民群众通过参与社会制度变革和完善，维护社会公平正义，促进社会和谐稳定。</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社会制度变革的推动者</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人民群众是社会制度变革的主要推动力量，他们通过斗争和革命推翻旧制度，建立新制度。</a:t>
            </a:r>
          </a:p>
        </p:txBody>
      </p:sp>
      <p:pic>
        <p:nvPicPr>
          <p:cNvPr id="10" name="Picture 10"/>
          <p:cNvPicPr>
            <a:picLocks noChangeAspect="1"/>
          </p:cNvPicPr>
          <p:nvPr/>
        </p:nvPicPr>
        <p:blipFill>
          <a:blip r:embed="rId2"/>
          <a:srcRect t="13792" b="13792"/>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社会制度变革与完善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人民群众是精神文化创新的源泉，他们的实践活动为精神文化创新提供了丰富的素材和灵感。</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精神文化创新的源泉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人民群众是精神文化传承的主要载体，他们通过口耳相传、言传身教等方式传承和弘扬民族精神和优秀文化。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精神文化传承的载体</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人民群众在精神文化发展过程中，不断推动文化的创新和发展，促进文化的多样性和繁荣。</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精神文化发展的推动者</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精神文化创新传承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人民群众在革命斗争中作用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人民群众是革命力量的源泉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在革命斗争中，人民群众是革命力量的主要来源。他们通过积极参与革命斗争，为革命提供人力、物力和财力支持，推动革命事业的发展。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人民群众是革命胜利的保障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人民群众在革命斗争中发挥着重要作用，他们的积极参与和支持是革命胜利的重要保障。只有依靠人民群众的力量，才能取得革命的最终胜利。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革命力量源泉和胜利保障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在民族解放运动中，人民群众是坚定的支持者。他们通过参与斗争、提供支持和声援等方式，为民族解放运动提供强大的后盾。</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人民群众是民族解放运动的支持者</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人民群众在民族解放运动中发挥着积极的推动作用。他们通过组织起来、积极参与斗争和争取权益等方式，推动民族解放运动的发展，最终实现民族的独立和解放。</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人民群众是民族解放运动的推动者</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民族解放运动支持者和推动者</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https://d.book118.com/087055123142006040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2024-09-13T07:03:43.356</cp:lastPrinted>
  <dcterms:created xsi:type="dcterms:W3CDTF">2024-09-12T23:03:43Z</dcterms:created>
  <dcterms:modified xsi:type="dcterms:W3CDTF">2024-09-12T23:03:45Z</dcterms:modified>
</cp:coreProperties>
</file>