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D1E05-B744-4A34-8286-D18917F8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C040-BF6E-400F-AABF-659C5B6F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E51E-2540-4780-BD3F-9E9A042B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8D828-8B55-4E43-96B8-7ECFD3DF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4A209-1184-4AD4-BB90-EC80B60E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7377F-99B6-402D-BBBE-AF7FF9EB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1D9CB-7B87-4B35-8501-3E40AD7F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7E030-C6CF-4348-A00E-E33E5DD0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699F6-8881-4726-9547-D3F2D015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98CBF-BE4E-4A6C-8711-2E0325AC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A4E6-4867-4265-A88D-F47E0875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516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附属医院心肺复苏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17" r="40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心肺复苏（CPR）是一种紧急抢救措施，通过人工呼吸和胸外按压来维持患者的生命体征，直至专业医疗人员到达。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心肺复苏对于挽救心脏骤停患者的生命至关重要，及时的CPR操作可以显著提高患者的生存率。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心肺复苏技术自20世纪60年代开始发展，经过多年的研究和实践，技术不断得到改进和完善。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目前心肺复苏已经从简单的胸外按压和人工呼吸，发展到了高级生命支持（ACLS）和国际心肺复苏与心血管急救指南（ECCG）等更先进的阶段。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心肺复苏通过胸外按压模拟心脏的收缩功能，促进血液循环；人工呼吸提供氧气，替代自主呼吸功能。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心肺复苏的标准流程包括识别心脏骤停、呼救、胸外按压、开放气道、人工呼吸等步骤，遵循国际心肺复苏指南的规范进行操作。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19" r="2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在实施心肺复苏前，应确保周围环境安全，避免对患者造成二次伤害。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检查呼吸和脉搏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通过呼唤和拍打患者肩膀，检查患者是否有意识，判断是否需要心肺复苏。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观察患者胸部是否有起伏，触摸颈动脉或股动脉，判断患者是否有呼吸和脉搏。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在患者胸部中央，两乳头与胸骨交界处进行按压，深度5-6cm，频率100-120次/分钟。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用仰头举颏法或推举下颌法开放患者气道，确保呼吸道畅通。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捏住患者鼻子，对患者口部吹气，吹气量约500-600ml，吹气频率为2次/分钟。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3" r="1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在心肺复苏过程中，密切观察患者反应，如出现自主呼吸、心跳恢复等迹象，应及时停止心肺复苏。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心肺复苏后，应尽快将患者送往医院接受进一步治疗和检查。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https://d.book118.com/087055164024006033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2024-09-06T08:30:34.848</cp:lastPrinted>
  <dcterms:created xsi:type="dcterms:W3CDTF">2024-09-06T00:30:34Z</dcterms:created>
  <dcterms:modified xsi:type="dcterms:W3CDTF">2024-09-06T00:30:36Z</dcterms:modified>
</cp:coreProperties>
</file>