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78A27D2-8CE5-4255-85A2-2B53785C3D7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4352A-28CF-443E-AC35-E6464626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C4F53-A8B8-401F-8E53-B161E1578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CB934-FA65-4702-AB37-B089668C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26533-6F98-43F4-9332-940202399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8BC9D9-FD88-4FBB-82D0-D28A04D6E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ADBA6-1D20-4C2E-BE6F-1818CAA7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BBADB4-B3BD-444B-9914-7DF46DB6F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91DF0-5BD6-4F28-881D-36D44B2F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EF2EA-0281-44FD-8EF8-3AD5C2E00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AE834-BAA9-455C-9AC0-9F0662830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82281-D5B9-426A-8A50-82EFB4AE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75BA4E1-40FD-42B6-B3CC-3698FEFC306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9F574D5-F3E1-46AF-8102-92C3B26613A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603410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妊娠合并子痫护理查房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妊娠合并子痫护理查房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妊娠合并子痫的病因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妊娠合并子痫的诊断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妊娠合并子痫的治疗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妊娠合并子痫的并发症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妊娠合并子痫护理查房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妊娠合并子痫护理查房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妊娠合并子痫是妊娠期妇女常见的急性并发症之一，严重时可威胁母婴生命。查房是护理工作中的重要环节，通过查房可以及时了解患者的病情变化，制定有效的护理措施，保障患者的安全和健康。本章将介绍妊娠合并子痫护理查房的重要性以及注意事项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孕妇症状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头晕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耳鸣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恶心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胎儿情况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胎动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胎心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护理查房的内容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患者一般情况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年龄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孕周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过往病史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0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护理查房记录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护理查房记录是护理工作中的重要组成部分，记录要详细、准确，包括但不限于患者的基本信息、查房时间和医师签名、患者的症状和体征、实验室检查结果、护理措施和效果评价。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94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妊娠合并子痫的病因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母体因素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妊娠合并子痫的病因复杂，母体因素是其中重要的影响因素之一。子痫前期疾病史、高龄孕妇、孕期高血压、孕期营养不良等都可能导致子痫的发生。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饮食结构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影响妊娠合并子痫的发生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工作环境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工作压力过大可能会增加子痫发生的风险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环境因素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环境污染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可能导致子痫的发生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妊娠合并子痫的病因是多方面的，包括母体因素、胎儿因素、环境因素和遗传因素。了解各种可能的影响因素，有助于预防和及时处理妊娠合并子痫的情况。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0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妊娠合并子痫的诊断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妊娠合并子痫诊断注意事项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在诊断妊娠合并子痫时，医生需要综合临床表现、实验室检查和影像学检查结果，综合分析病情，为患者制定合理的治疗方案。及时诊断和治疗可以有效预防病情恶化，确保母婴安全。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content.2.title"/>
          <p:cNvSpPr/>
          <p:nvPr/>
        </p:nvSpPr>
        <p:spPr>
          <a:xfrm>
            <a:off x="8392320" y="155772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胎儿并发症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胎儿宫内发育迟缓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窘迫等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2" name="content.3.title"/>
          <p:cNvSpPr/>
          <p:nvPr/>
        </p:nvSpPr>
        <p:spPr>
          <a:xfrm>
            <a:off x="1094760" y="4120560"/>
            <a:ext cx="3072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产后并发症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3.content"/>
          <p:cNvSpPr/>
          <p:nvPr/>
        </p:nvSpPr>
        <p:spPr>
          <a:xfrm>
            <a:off x="1094760" y="4453920"/>
            <a:ext cx="313020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继发性高血压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心脏疾病等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5" name="content.4.title"/>
          <p:cNvSpPr/>
          <p:nvPr/>
        </p:nvSpPr>
        <p:spPr>
          <a:xfrm>
            <a:off x="8392320" y="4109040"/>
            <a:ext cx="3433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妊娠合并子痫的并发症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content.1.title"/>
          <p:cNvSpPr/>
          <p:nvPr/>
        </p:nvSpPr>
        <p:spPr>
          <a:xfrm>
            <a:off x="1094760" y="1655280"/>
            <a:ext cx="3301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母体并发症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1.content"/>
          <p:cNvSpPr/>
          <p:nvPr/>
        </p:nvSpPr>
        <p:spPr>
          <a:xfrm>
            <a:off x="1094760" y="205920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昏迷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脑水肿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出血等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7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72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3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3045FD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6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1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https://d.book118.com/087056034100006054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妊娠合并子痫护理查房</vt:lpstr>
      <vt:lpstr>目录</vt:lpstr>
      <vt:lpstr>第1章 妊娠合并子痫护理查房</vt:lpstr>
      <vt:lpstr> </vt:lpstr>
      <vt:lpstr>护理查房的内容</vt:lpstr>
      <vt:lpstr>护理查房记录</vt:lpstr>
      <vt:lpstr>第2章 妊娠合并子痫的病因</vt:lpstr>
      <vt:lpstr> </vt:lpstr>
      <vt:lpstr>环境因素</vt:lpstr>
      <vt:lpstr>总结</vt:lpstr>
      <vt:lpstr>第3章 妊娠合并子痫的诊断</vt:lpstr>
      <vt:lpstr> </vt:lpstr>
      <vt:lpstr>妊娠合并子痫的并发症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2024-09-28T19:49:54.955</cp:lastPrinted>
  <dcterms:created xsi:type="dcterms:W3CDTF">2024-09-28T11:49:54Z</dcterms:created>
  <dcterms:modified xsi:type="dcterms:W3CDTF">2024-09-28T11:49:57Z</dcterms:modified>
</cp:coreProperties>
</file>