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1D167-C08B-446C-8C6F-0362AF248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047331-2537-4666-83DB-990D311F2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BBE88-2734-405C-93D5-B643326B0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6700D6-F803-48BE-92CE-573E36EC2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778D11-D20C-4FB3-8D5C-E047A79F3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617519-AA18-4014-B280-AD90E23C1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C07FE9-6E48-4346-989E-DCA2CF74B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779CC6-E993-4428-AA35-9900C8933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D50BD3-7923-4578-8DC9-6DB3CFD94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03AA13-DE71-4995-912A-C37BF54A4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074579-B5F9-4998-9252-0BA113045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06011013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游轮旅游服务创新模式研究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游轮旅游服务创新概述
 游轮旅游服务创新模式分析
 游轮旅游服务创新模式评价
 游轮旅游服务创新模式案例研究
 游轮旅游服务创新模式关键因素识别
 游轮旅游服务创新模式设计与优化
 游轮旅游服务创新模式实施与实践
 游轮旅游服务创新模式效果评估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游轮旅游服务创新概述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游轮旅游服务创新模式研究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游轮旅游服务创新概述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游轮旅游服务创新驱动因素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市场需求驱动：随着人们生活水平的提高和休闲时间增加，对旅游的需求不断增长，游轮旅游作为一种新的旅游方式，以其独特的体验和服务吸引了越来越多的游客。</a:t>
            </a:r>
          </a:p>
          <a:p>
            <a:r>
              <a:t>2. 技术创新驱动：随着科学技术的不断进步，游轮旅游的技术装备和服务手段也不断创新，如智能化船舶、虚拟现实技术、人工智能等，极大地提升了游轮旅游的舒适性和安全性。</a:t>
            </a:r>
          </a:p>
          <a:p>
            <a:r>
              <a:t>3. 政策支持驱动：近年来，政府部门出台了一系列政策鼓励和支持游轮旅游发展，为游轮旅游创新提供了有利的政策环境和发展机遇。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游轮旅游服务创新表现形式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产品创新：开发新的游轮航线、增加游轮上的娱乐设施和活动，提升游轮产品的差异化和吸引力。</a:t>
            </a:r>
          </a:p>
          <a:p>
            <a:r>
              <a:t>2. 服务创新：提供定制化服务、个性化服务、特色服务等，满足不同游客的差异化需求，提高客户满意度和忠诚度。</a:t>
            </a:r>
          </a:p>
          <a:p>
            <a:r>
              <a:t>3. 营销创新：采用线上线下相结合的方式进行营销推广，利用社交媒体、短视频平台等新媒体渠道触达目标受众，提高游轮旅游的知名度和影响力。</a:t>
            </a:r>
          </a:p>
          <a:p>
            <a:r>
              <a:t>4. 管理创新：实施精细化管理、数字化管理等管理模式，提升运营效率和服务质量，降低运营成本和风险。</a:t>
            </a:r>
          </a:p>
          <a:p>
            <a:r>
              <a:t>5. 合作创新：与其他旅游企业、交通企业、酒店企业等合作，整合资源，打造完整的产品和服务体系，为游客提供一站式的旅游体验。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游轮旅游服务创新模式分析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游轮旅游服务创新模式研究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游轮旅游服务创新模式分析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以人为本，定制化服务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深入挖掘客户需求：深入了解客户的个人偏好、旅行目的和特殊需求，以提供个性化和量身定制的服务。</a:t>
            </a:r>
          </a:p>
          <a:p>
            <a:r>
              <a:t>2. 提供专属定制服务：根据客户的喜好和要求，量身定制行程、餐饮、娱乐和活动，打造独一无二的游轮体验。</a:t>
            </a:r>
          </a:p>
          <a:p>
            <a:r>
              <a:t>3. 提供个性化互动体验：通过数字技术和互动平台，让客户能够根据自己的兴趣选择活动和内容，打造沉浸式和参与式的体验。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智能化、数字化服务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利用数字技术提升服务质量：运用物联网、大数据和人工智能等技术，提供实时信息、智能推荐和个性化服务，提升客户体验。</a:t>
            </a:r>
          </a:p>
          <a:p>
            <a:r>
              <a:t>2. 应用智能机器人服务：利用智能机器人提供客房服务、餐饮服务和导游服务，为客户带来便利和新鲜的体验。</a:t>
            </a:r>
          </a:p>
          <a:p>
            <a:r>
              <a:t>3. 实现移动端服务集成：开发手机应用程序，整合行程、餐饮、娱乐和活动信息，方便客户随时随地获取信息和预订服务。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游轮旅游服务创新模式分析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绿色环保、可持续发展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践行绿色环保理念：采用节能环保的技术和材料，减少温室气体排放和海洋污染，打造绿色和可持续的旅游环境。</a:t>
            </a:r>
          </a:p>
          <a:p>
            <a:r>
              <a:t>2. 提供生态教育活动：组织生态教育活动，提高客户对海洋环境和保护的意识，倡导绿色环保的旅游行为。</a:t>
            </a:r>
          </a:p>
          <a:p>
            <a:r>
              <a:t>3. 建立生态友好型供应链：选择绿色供应商，采购符合可持续发展标准的商品和服务，为客户提供绿色环保的消费选择。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文化体验、互动娱乐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提供丰富的文化体验：组织文化体验活动，让客户深入了解不同地区的历史、文化和风俗，感受各地的特色魅力。</a:t>
            </a:r>
          </a:p>
          <a:p>
            <a:r>
              <a:t>2. 打造互动娱乐体验：提供互动娱乐项目，如主题派对、音乐会、舞蹈表演和电影放映，让客户在旅途中享受丰富的娱乐活动。</a:t>
            </a:r>
          </a:p>
          <a:p>
            <a:r>
              <a:t>3. 举办教育和文化讲座：邀请专家学者进行教育和文化讲座，让客户在旅途中学习知识、开拓视野。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游轮旅游服务创新模式分析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健康和保健服务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提供健康饮食选择：为客户提供健康和营养平衡的饮食选择，满足不同人群的健康需求。</a:t>
            </a:r>
          </a:p>
          <a:p>
            <a:r>
              <a:t>2. 提供健身和水疗服务：配备健身房、游泳池和水疗中心，让客户在旅途中保持健康和活力。</a:t>
            </a:r>
          </a:p>
          <a:p>
            <a:r>
              <a:t>3. 提供医疗保健服务：配备医疗中心，提供基本的医疗保健服务，确保客户在旅途中得到及时和专业的医疗护理。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安全保障、应急管理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建立完善的安全管理体系：制定应急预案，定期进行应急演习，确保在紧急情况下的快速反应和有效应对。</a:t>
            </a:r>
          </a:p>
          <a:p>
            <a:r>
              <a:t>2. 配备专业的安全人员：配备训练有素的安全人员，确保游轮的安全和秩序，保障客户的人身财产安全。</a:t>
            </a:r>
          </a:p>
          <a:p>
            <a:r>
              <a:t>3. 实施严格的卫生管理制度：严格执行卫生管理制度，确保公共区域和客房的清洁和卫生，保障客户的健康。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游轮旅游服务创新模式评价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游轮旅游服务创新模式研究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游轮旅游服务创新模式评价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邮轮旅游服务创新模式评价指标体系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服务质量评价：包括服务态度、服务效率、服务专业性等。</a:t>
            </a:r>
          </a:p>
          <a:p>
            <a:r>
              <a:t>2. 游轮硬件设施评价：包括游轮的吨位、房间数量、餐厅数量、娱乐设施等。</a:t>
            </a:r>
          </a:p>
          <a:p>
            <a:r>
              <a:t>3. 游轮旅游线路评价：包括游轮旅游线路的长度、停靠港口数量、游览景点数量等。</a:t>
            </a:r>
          </a:p>
          <a:p>
            <a:r>
              <a:t>4. 游轮旅游价格评价：包括游轮旅游价格的合理性、性价比等。</a:t>
            </a:r>
          </a:p>
          <a:p>
            <a:r>
              <a:t>5. 游轮旅游安全评价：包括游轮的安全性、救援措施等。</a:t>
            </a:r>
          </a:p>
          <a:p>
            <a:r>
              <a:t>6. 游轮旅游可持续发展评价：包括游轮旅游对环境的影响、游轮旅游对当地经济的贡献等。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邮轮旅游服务创新模式评价方法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定量评价法：包括问卷调查法、专家打分法、数据分析法等。</a:t>
            </a:r>
          </a:p>
          <a:p>
            <a:r>
              <a:t>2. 定性评价法：包括案例分析法、经验总结法、逻辑推理法等。</a:t>
            </a:r>
          </a:p>
          <a:p>
            <a:r>
              <a:t>3. 综合评价法：将定量评价法和定性评价法相结合，综合考虑游轮旅游服务创新模式的各个方面。</a:t>
            </a:r>
          </a:p>
          <a:p>
            <a:r>
              <a:t>4. 层次分析法：将游轮旅游服务创新模式评价指标体系分解成多个层次，然后逐层进行评价。</a:t>
            </a:r>
          </a:p>
          <a:p>
            <a:r>
              <a:t>5. 模糊综合评价法：利用模糊数学的方法对游轮旅游服务创新模式进行评价。</a:t>
            </a:r>
          </a:p>
          <a:p>
            <a:r>
              <a:t>6. 神经网络评价法：利用神经网络的方法对游轮旅游服务创新模式进行评价。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游轮旅游服务创新模式案例研究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游轮旅游服务创新模式研究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游轮旅游服务创新模式案例研究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数字化创新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信息技术与数字化技术应用：利用信息技术、数字化技术、物联网、人工智能等先进技术，为游客提供更加便捷、舒适、智能化的游轮旅游体验。例如，通过使用智能手机或平板电脑，游客可以自助查询航行信息、预订餐厅、客房服务或参加活动等。同时，游客还可以通过数字屏幕了解船上最新的动态，并获取个性化的推荐和建议。</a:t>
            </a:r>
          </a:p>
          <a:p>
            <a:r>
              <a:t>2. 个性化和定制化服务：通过收集和分析游客的数据，游轮公司可以为每个游客定制个性化的旅游体验。例如，游轮公司可以根据游客的兴趣爱好，推荐最适合的旅游路线、活动和餐厅等。同时，游轮公司还可以根据游客的消费习惯，提供最优惠的折扣和优惠活动等。</a:t>
            </a:r>
          </a:p>
          <a:p>
            <a:r>
              <a:t>3. 增强现实（AR）和虚拟现实（VR）技术：利用增强现实和虚拟现实技术，为游客提供更加真实和沉浸式的旅游体验。例如，游客可以戴上虚拟现实头盔，体验在海上航行的感觉，或是在虚拟环境中参观不同的旅游景点等。同时，游轮公司还可以利用增强现实技术，在船上或旅游景点提供虚拟导游，为游客提供更加全面的讲解和信息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游轮旅游服务创新模式案例研究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可持续发展创新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绿色和环保技术：采用绿色和环保的技术和设备，以减少游轮对环境的负面影响。例如，游轮公司可以使用液化天然气（LNG）或电力作为燃料，以减少碳排放量。同时，游轮公司还可以使用高效节能的设备和系统，以降低能源消耗。</a:t>
            </a:r>
          </a:p>
          <a:p>
            <a:r>
              <a:t>2. 废物管理：建立完善的废物管理系统，以减少废物的产生和排放。例如，游轮公司可以对废物进行分类收集、处理和回收，以减少垃圾填埋场的压力。同时，游轮公司还可以与当地政府或环保组织合作，共同开展废物管理项目，以减少海洋污染。</a:t>
            </a:r>
          </a:p>
          <a:p>
            <a:r>
              <a:t>3. 可持续发展旅游路线：设计并推广可持续发展旅游路线，以减少对自然资源和文化的负面影响。例如，游轮公司可以选择在一些自然保护区或文化遗产地进行航行，并与当地政府或旅游部门合作，制定可持续发展旅游计划，以保护当地自然资源和文化遗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https://d.book118.com/087060110134006051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5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游轮旅游服务创新概述</vt:lpstr>
      <vt:lpstr> 游轮旅游服务创新概述</vt:lpstr>
      <vt:lpstr> 游轮旅游服务创新模式分析</vt:lpstr>
      <vt:lpstr> 游轮旅游服务创新模式分析</vt:lpstr>
      <vt:lpstr> 游轮旅游服务创新模式分析</vt:lpstr>
      <vt:lpstr> 游轮旅游服务创新模式分析</vt:lpstr>
      <vt:lpstr> 游轮旅游服务创新模式评价</vt:lpstr>
      <vt:lpstr> 游轮旅游服务创新模式评价</vt:lpstr>
      <vt:lpstr> 游轮旅游服务创新模式案例研究</vt:lpstr>
      <vt:lpstr> 游轮旅游服务创新模式案例研究</vt:lpstr>
      <vt:lpstr> 游轮旅游服务创新模式案例研究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2024-09-24T23:39:04.166</cp:lastPrinted>
  <dcterms:created xsi:type="dcterms:W3CDTF">2024-09-24T15:39:04Z</dcterms:created>
  <dcterms:modified xsi:type="dcterms:W3CDTF">2024-09-24T15:39:06Z</dcterms:modified>
</cp:coreProperties>
</file>