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36" r:id="rId2"/>
    <p:sldMasterId id="214748424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A1743-3D25-4EF3-AC08-5B1FC7415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63E0-35EC-4454-8B3E-17482884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73984-2A31-4753-BDB6-F9E09109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C3D1B-A7BC-4BC9-9903-F67BFF9E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30693-719F-44FB-BE20-A954BAF7D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C2C31-B55D-413A-BDF5-C57D25F6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9BD3C-FCB1-4479-9027-B3109957A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AFB90-1608-4D03-986A-1C5231B5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34126-0D10-42FC-AD1B-99312E27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B3CC4-A84E-4EAB-A254-DA12B207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760DF-28AE-402E-BDD2-CF59206A1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>
    <p:random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Title Placeholder 1" title="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Text Placeholder 2" title="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2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3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D68AB5A8-C67E-4B2E-A987-0793421903F1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25" r:id="rId2"/>
    <p:sldLayoutId id="2147484226" r:id="rId3"/>
    <p:sldLayoutId id="2147484227" r:id="rId4"/>
    <p:sldLayoutId id="2147484228" r:id="rId5"/>
    <p:sldLayoutId id="2147484229" r:id="rId6"/>
    <p:sldLayoutId id="2147484230" r:id="rId7"/>
    <p:sldLayoutId id="2147484231" r:id="rId8"/>
    <p:sldLayoutId id="2147484232" r:id="rId9"/>
    <p:sldLayoutId id="2147484233" r:id="rId10"/>
    <p:sldLayoutId id="2147484234" r:id="rId11"/>
    <p:sldLayoutId id="2147484235" r:id="rId12"/>
  </p:sldLayoutIdLst>
  <p:transition>
    <p:random/>
  </p:transition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 Light" pitchFamily="34" charset="0"/>
          <a:ea typeface="等线 Light" pitchFamily="2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Title Placeholder 1" title="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Text Placeholder 2" title="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053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/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205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rtlCol="0" anchor="ctr" anchorCtr="0"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1" i="0" u="none" baseline="0">
                <a:solidFill>
                  <a:schemeClr val="tx1">
                    <a:tint val="75000"/>
                  </a:schemeClr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/>
            <a:fld id="{A878B689-982B-4F73-ACEA-0ADEC45775AC}" type="slidenum">
              <a:rPr lang="zh-CN" altLang="en-US" sz="1200">
                <a:solidFill>
                  <a:srgbClr val="898989"/>
                </a:solidFill>
              </a:rPr>
              <a:t>‹#›</a:t>
            </a:fld>
            <a:endParaRPr lang="zh-CN" altLang="en-US" sz="1200">
              <a:solidFill>
                <a:srgbClr val="898989"/>
              </a:solidFill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237" r:id="rId1"/>
    <p:sldLayoutId id="2147484238" r:id="rId2"/>
    <p:sldLayoutId id="2147484239" r:id="rId3"/>
    <p:sldLayoutId id="2147484240" r:id="rId4"/>
    <p:sldLayoutId id="2147484241" r:id="rId5"/>
    <p:sldLayoutId id="2147484242" r:id="rId6"/>
    <p:sldLayoutId id="2147484243" r:id="rId7"/>
    <p:sldLayoutId id="2147484244" r:id="rId8"/>
    <p:sldLayoutId id="2147484245" r:id="rId9"/>
    <p:sldLayoutId id="2147484246" r:id="rId10"/>
    <p:sldLayoutId id="2147484247" r:id="rId11"/>
  </p:sldLayoutIdLst>
  <p:transition>
    <p:random/>
  </p:transition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 Light" pitchFamily="34" charset="0"/>
          <a:ea typeface="等线 Light" pitchFamily="2" charset="-122"/>
          <a:cs typeface="+mj-cs"/>
        </a:defRPr>
      </a:lvl1pPr>
    </p:titleStyle>
    <p:bodyStyle>
      <a:lvl1pPr marL="228600" indent="-228600" algn="l" defTabSz="914400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Tx/>
        <a:buSzTx/>
        <a:buFont typeface="Arial" pitchFamily="34" charset="0"/>
        <a:buChar char="•"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Relationship Id="rId3" Type="http://schemas.openxmlformats.org/officeDocument/2006/relationships/hyperlink" Target="http://invalid.uri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.png" /><Relationship Id="rId3" Type="http://schemas.openxmlformats.org/officeDocument/2006/relationships/hyperlink" Target="http://invalid.uri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gif" /><Relationship Id="rId5" Type="http://schemas.openxmlformats.org/officeDocument/2006/relationships/image" Target="../media/image16.jpeg" /><Relationship Id="rId6" Type="http://schemas.openxmlformats.org/officeDocument/2006/relationships/image" Target="../media/image17.jpeg" /><Relationship Id="rId7" Type="http://schemas.openxmlformats.org/officeDocument/2006/relationships/image" Target="../media/image1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png" /><Relationship Id="rId4" Type="http://schemas.openxmlformats.org/officeDocument/2006/relationships/audio" Target="NULL" /><Relationship Id="rId5" Type="http://schemas.openxmlformats.org/officeDocument/2006/relationships/image" Target="../media/image21.png" /><Relationship Id="rId6" Type="http://schemas.openxmlformats.org/officeDocument/2006/relationships/hyperlink" Target="http://invalid.uri" TargetMode="External" /><Relationship Id="rId7" Type="http://schemas.openxmlformats.org/officeDocument/2006/relationships/image" Target="../media/image22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audio" Target="NULL" /><Relationship Id="rId4" Type="http://schemas.openxmlformats.org/officeDocument/2006/relationships/image" Target="../media/image21.png" /><Relationship Id="rId5" Type="http://schemas.openxmlformats.org/officeDocument/2006/relationships/hyperlink" Target="http://invalid.uri" TargetMode="External" /><Relationship Id="rId6" Type="http://schemas.openxmlformats.org/officeDocument/2006/relationships/image" Target="../media/image22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hyperlink" Target="http://invalid.uri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audio" Target="NUL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0.png" /><Relationship Id="rId3" Type="http://schemas.openxmlformats.org/officeDocument/2006/relationships/audio" Target="NULL" /><Relationship Id="rId4" Type="http://schemas.openxmlformats.org/officeDocument/2006/relationships/image" Target="../media/image21.png" /><Relationship Id="rId5" Type="http://schemas.openxmlformats.org/officeDocument/2006/relationships/hyperlink" Target="http://invalid.uri" TargetMode="External" /><Relationship Id="rId6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audio" Target="NULL" /><Relationship Id="rId4" Type="http://schemas.openxmlformats.org/officeDocument/2006/relationships/image" Target="../media/image2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0116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文本框 4" title=""/>
          <p:cNvSpPr txBox="1"/>
          <p:nvPr/>
        </p:nvSpPr>
        <p:spPr>
          <a:xfrm>
            <a:off x="444500" y="115888"/>
            <a:ext cx="10896600" cy="69865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800" b="0"/>
              <a:t>(     ) 1.This is ______ friend. ______ name is Tom.</a:t>
            </a:r>
            <a:endParaRPr lang="zh-CN" altLang="zh-CN" sz="2800" b="0"/>
          </a:p>
          <a:p>
            <a:pPr marL="0" lvl="0" indent="0"/>
            <a:r>
              <a:rPr lang="en-US" altLang="zh-CN" sz="2800" b="0"/>
              <a:t>        A. my; Her	    B. I; Her	      C. my; His	 D. I; His</a:t>
            </a:r>
            <a:endParaRPr lang="zh-CN" altLang="zh-CN" sz="2800" b="0"/>
          </a:p>
          <a:p>
            <a:pPr marL="0" lvl="0" indent="0"/>
            <a:endParaRPr lang="en-US" altLang="zh-CN" sz="2800" b="0"/>
          </a:p>
          <a:p>
            <a:pPr marL="0" lvl="0" indent="0"/>
            <a:r>
              <a:rPr lang="en-US" altLang="zh-CN" sz="2800" b="0"/>
              <a:t>(     ) 2.—______ in your city?      —Oh, it's cold now.</a:t>
            </a:r>
            <a:endParaRPr lang="zh-CN" altLang="zh-CN" sz="2800" b="0"/>
          </a:p>
          <a:p>
            <a:pPr marL="0" lvl="0" indent="0"/>
            <a:r>
              <a:rPr lang="en-US" altLang="zh-CN" sz="2800" b="0"/>
              <a:t>       A. What's the weather	         B. What's like the weather</a:t>
            </a:r>
            <a:endParaRPr lang="zh-CN" altLang="zh-CN" sz="2800" b="0"/>
          </a:p>
          <a:p>
            <a:pPr marL="0" lvl="0" indent="0"/>
            <a:r>
              <a:rPr lang="en-US" altLang="zh-CN" sz="2800" b="0"/>
              <a:t>      C. How is the weather like	D. What's the weather like</a:t>
            </a:r>
            <a:endParaRPr lang="zh-CN" altLang="zh-CN" sz="2800" b="0"/>
          </a:p>
          <a:p>
            <a:pPr marL="0" lvl="0" indent="0"/>
            <a:endParaRPr lang="en-US" altLang="zh-CN" sz="2800" b="0"/>
          </a:p>
          <a:p>
            <a:pPr marL="0" lvl="0" indent="0"/>
            <a:r>
              <a:rPr lang="en-US" altLang="zh-CN" sz="2800" b="0"/>
              <a:t>(     ) 3.This is our teacher, Zhang Yan. We call her ____. </a:t>
            </a:r>
            <a:endParaRPr lang="zh-CN" altLang="zh-CN" sz="2800" b="0"/>
          </a:p>
          <a:p>
            <a:pPr marL="0" lvl="0" indent="0"/>
            <a:r>
              <a:rPr lang="en-US" altLang="zh-CN" sz="2800" b="0"/>
              <a:t>       A. Mr Zhang      B. Ms Zhang	C. Ms Yan     D. Mrs Yan</a:t>
            </a:r>
            <a:endParaRPr lang="zh-CN" altLang="zh-CN" sz="2800" b="0"/>
          </a:p>
          <a:p>
            <a:pPr marL="0" lvl="0" indent="0"/>
            <a:endParaRPr lang="en-US" altLang="zh-CN" sz="2800" b="0"/>
          </a:p>
          <a:p>
            <a:pPr marL="0" lvl="0" indent="0"/>
            <a:r>
              <a:rPr lang="en-US" altLang="zh-CN" sz="2800" b="0"/>
              <a:t>(     ) 4. There _________ two pens and an eraser in my pencil box.</a:t>
            </a:r>
            <a:endParaRPr lang="zh-CN" altLang="zh-CN" sz="2800" b="0"/>
          </a:p>
          <a:p>
            <a:pPr marL="0" lvl="0" indent="0"/>
            <a:r>
              <a:rPr lang="en-US" altLang="zh-CN" sz="2800" b="0"/>
              <a:t>     A.is          B. are         C. have          D. has  </a:t>
            </a:r>
            <a:endParaRPr lang="zh-CN" altLang="zh-CN" sz="2800" b="0"/>
          </a:p>
          <a:p>
            <a:pPr marL="0" lvl="0" indent="0"/>
            <a:endParaRPr lang="en-US" altLang="zh-CN" sz="2800" b="0"/>
          </a:p>
          <a:p>
            <a:pPr marL="0" lvl="0" indent="0"/>
            <a:r>
              <a:rPr lang="en-US" altLang="zh-CN" sz="2800" b="0"/>
              <a:t>(     ) 5. —Where are you ____</a:t>
            </a:r>
            <a:r>
              <a:rPr lang="zh-CN" altLang="zh-CN" sz="2800" b="0"/>
              <a:t>？  </a:t>
            </a:r>
            <a:r>
              <a:rPr lang="en-US" altLang="zh-CN" sz="2800" b="0"/>
              <a:t>—I’m from China. </a:t>
            </a:r>
            <a:endParaRPr lang="zh-CN" altLang="zh-CN" sz="2800" b="0"/>
          </a:p>
          <a:p>
            <a:pPr marL="0" lvl="0" indent="0"/>
            <a:r>
              <a:rPr lang="en-US" altLang="zh-CN" sz="2800" b="0"/>
              <a:t>     A. in  	   B. from       C. come from       D. comes from</a:t>
            </a:r>
            <a:endParaRPr lang="zh-CN" altLang="zh-CN" sz="2800" b="0"/>
          </a:p>
          <a:p>
            <a:pPr marL="0" lvl="0" indent="0"/>
            <a:endParaRPr lang="zh-CN" altLang="en-US" sz="2800" b="0"/>
          </a:p>
        </p:txBody>
      </p:sp>
      <p:sp>
        <p:nvSpPr>
          <p:cNvPr id="3075" name="文本框 5" title=""/>
          <p:cNvSpPr txBox="1"/>
          <p:nvPr/>
        </p:nvSpPr>
        <p:spPr>
          <a:xfrm>
            <a:off x="10056813" y="188913"/>
            <a:ext cx="183197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>
                <a:solidFill>
                  <a:srgbClr val="FF0000"/>
                </a:solidFill>
              </a:rPr>
              <a:t>课前导学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076" name="文本框 6" title=""/>
          <p:cNvSpPr txBox="1"/>
          <p:nvPr/>
        </p:nvSpPr>
        <p:spPr>
          <a:xfrm>
            <a:off x="623888" y="115888"/>
            <a:ext cx="554037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4000">
                <a:solidFill>
                  <a:srgbClr val="FF0000"/>
                </a:solidFill>
              </a:rPr>
              <a:t>C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3077" name="文本框 7" title=""/>
          <p:cNvSpPr txBox="1"/>
          <p:nvPr/>
        </p:nvSpPr>
        <p:spPr>
          <a:xfrm>
            <a:off x="623888" y="1341438"/>
            <a:ext cx="554037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4000">
                <a:solidFill>
                  <a:srgbClr val="FF0000"/>
                </a:solidFill>
              </a:rPr>
              <a:t>D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3078" name="文本框 8" title=""/>
          <p:cNvSpPr txBox="1"/>
          <p:nvPr/>
        </p:nvSpPr>
        <p:spPr>
          <a:xfrm>
            <a:off x="623888" y="3068638"/>
            <a:ext cx="554037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4000">
                <a:solidFill>
                  <a:srgbClr val="FF0000"/>
                </a:solidFill>
              </a:rPr>
              <a:t>B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3079" name="文本框 9" title=""/>
          <p:cNvSpPr txBox="1"/>
          <p:nvPr/>
        </p:nvSpPr>
        <p:spPr>
          <a:xfrm>
            <a:off x="695325" y="4292600"/>
            <a:ext cx="555625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4000">
                <a:solidFill>
                  <a:srgbClr val="FF0000"/>
                </a:solidFill>
              </a:rPr>
              <a:t>B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3080" name="文本框 10" title=""/>
          <p:cNvSpPr txBox="1"/>
          <p:nvPr/>
        </p:nvSpPr>
        <p:spPr>
          <a:xfrm>
            <a:off x="623888" y="5589588"/>
            <a:ext cx="554037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4000">
                <a:solidFill>
                  <a:srgbClr val="FF0000"/>
                </a:solidFill>
              </a:rPr>
              <a:t>B</a:t>
            </a:r>
            <a:endParaRPr lang="zh-CN" altLang="en-US" sz="40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8" grpId="0"/>
      <p:bldP spid="3079" grpId="0"/>
      <p:bldP spid="308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8" name="WordArt 2" title=""/>
          <p:cNvSpPr>
            <a:spLocks noTextEdit="1"/>
          </p:cNvSpPr>
          <p:nvPr/>
        </p:nvSpPr>
        <p:spPr>
          <a:xfrm>
            <a:off x="8153400" y="1628775"/>
            <a:ext cx="2514600" cy="10668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i="1" kern="10">
                <a:ln w="25400">
                  <a:solidFill>
                    <a:srgbClr val="FF00FF"/>
                  </a:solidFill>
                </a:ln>
                <a:solidFill>
                  <a:srgbClr val="FFFFFF"/>
                </a:solidFill>
                <a:effectLst>
                  <a:outerShdw dist="35921" dir="2700000" algn="ctr">
                    <a:srgbClr val="808080">
                      <a:alpha val="79999"/>
                    </a:srgbClr>
                  </a:outerShdw>
                </a:effectLst>
                <a:latin typeface="楷体_GB2312"/>
              </a:rPr>
              <a:t>New words</a:t>
            </a:r>
          </a:p>
        </p:txBody>
      </p:sp>
      <p:sp>
        <p:nvSpPr>
          <p:cNvPr id="4099" name="Text Box 3" title=""/>
          <p:cNvSpPr txBox="1"/>
          <p:nvPr/>
        </p:nvSpPr>
        <p:spPr>
          <a:xfrm>
            <a:off x="2747963" y="0"/>
            <a:ext cx="6983412" cy="12550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Chinese  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from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where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year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about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what about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Ms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America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American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not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our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grade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zh-CN" altLang="en-US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</p:txBody>
      </p:sp>
      <p:sp>
        <p:nvSpPr>
          <p:cNvPr id="4100" name="Text Box 4" title=""/>
          <p:cNvSpPr txBox="1"/>
          <p:nvPr/>
        </p:nvSpPr>
        <p:spPr>
          <a:xfrm>
            <a:off x="5159375" y="0"/>
            <a:ext cx="5761038" cy="7454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中国人，汉语，中国的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来自，从</a:t>
            </a:r>
            <a:r>
              <a:rPr lang="en-US" altLang="zh-CN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…</a:t>
            </a: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来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哪里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年龄，年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关于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    …</a:t>
            </a: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怎么样？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女士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美国，美洲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美国人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不，不是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我们的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年级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</p:txBody>
      </p:sp>
      <p:pic>
        <p:nvPicPr>
          <p:cNvPr id="4101" name="Picture 5" title="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625" y="5572125"/>
            <a:ext cx="914400" cy="8477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2" name="文本框 1" title=""/>
          <p:cNvSpPr txBox="1"/>
          <p:nvPr/>
        </p:nvSpPr>
        <p:spPr>
          <a:xfrm>
            <a:off x="192088" y="31750"/>
            <a:ext cx="2555875" cy="7232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600"/>
              <a:t>/tʃ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 ɑɪ’</a:t>
            </a:r>
            <a:r>
              <a:rPr lang="en-US" altLang="zh-CN" sz="3600">
                <a:latin typeface="Lucida Sans Unicode" pitchFamily="34" charset="0"/>
              </a:rPr>
              <a:t>n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iː</a:t>
            </a:r>
            <a:r>
              <a:rPr lang="en-US" altLang="zh-CN" sz="3600">
                <a:latin typeface="Times New Roman" pitchFamily="18" charset="0"/>
              </a:rPr>
              <a:t>z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 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/fr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ɔ</a:t>
            </a:r>
            <a:r>
              <a:rPr lang="en-US" altLang="zh-CN" sz="3600">
                <a:latin typeface="Times New Roman" pitchFamily="18" charset="0"/>
              </a:rPr>
              <a:t>m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/w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eə 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/j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 ɪ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ə 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ə’</a:t>
            </a:r>
            <a:r>
              <a:rPr lang="en-US" altLang="zh-CN" sz="3600">
                <a:latin typeface="Times New Roman" pitchFamily="18" charset="0"/>
              </a:rPr>
              <a:t>b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 ɑʊ </a:t>
            </a:r>
            <a:r>
              <a:rPr lang="en-US" altLang="zh-CN" sz="3600"/>
              <a:t>t/</a:t>
            </a:r>
            <a:endParaRPr lang="zh-CN" altLang="en-US" sz="3600"/>
          </a:p>
          <a:p>
            <a:pPr marL="0" lvl="0" indent="0"/>
            <a:endParaRPr lang="en-US" altLang="zh-CN" sz="3600"/>
          </a:p>
          <a:p>
            <a:pPr marL="0" lvl="0" indent="0"/>
            <a:r>
              <a:rPr lang="en-US" altLang="zh-CN" sz="3600"/>
              <a:t>/m</a:t>
            </a:r>
            <a:r>
              <a:rPr lang="en-US" altLang="zh-CN" sz="3600">
                <a:solidFill>
                  <a:srgbClr val="FF0000"/>
                </a:solidFill>
              </a:rPr>
              <a:t>i</a:t>
            </a:r>
            <a:r>
              <a:rPr lang="en-US" altLang="zh-CN" sz="3600"/>
              <a:t>z/</a:t>
            </a:r>
            <a:endParaRPr lang="zh-CN" altLang="en-US" sz="3600"/>
          </a:p>
          <a:p>
            <a:pPr marL="0" lvl="0" indent="0"/>
            <a:r>
              <a:rPr lang="en-US" altLang="zh-CN" sz="3600"/>
              <a:t>/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ə’</a:t>
            </a:r>
            <a:r>
              <a:rPr lang="en-US" altLang="zh-CN" sz="3600">
                <a:latin typeface="Times New Roman" pitchFamily="18" charset="0"/>
              </a:rPr>
              <a:t>m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e</a:t>
            </a:r>
            <a:r>
              <a:rPr lang="en-US" altLang="zh-CN" sz="3600">
                <a:latin typeface="Times New Roman" pitchFamily="18" charset="0"/>
              </a:rPr>
              <a:t>r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i</a:t>
            </a:r>
            <a:r>
              <a:rPr lang="en-US" altLang="zh-CN" sz="3600">
                <a:latin typeface="Times New Roman" pitchFamily="18" charset="0"/>
              </a:rPr>
              <a:t>k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ə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 ə’</a:t>
            </a:r>
            <a:r>
              <a:rPr lang="en-US" altLang="zh-CN" sz="3600">
                <a:latin typeface="Times New Roman" pitchFamily="18" charset="0"/>
              </a:rPr>
              <a:t>m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e</a:t>
            </a:r>
            <a:r>
              <a:rPr lang="en-US" altLang="zh-CN" sz="3600">
                <a:latin typeface="Times New Roman" pitchFamily="18" charset="0"/>
              </a:rPr>
              <a:t>r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i</a:t>
            </a:r>
            <a:r>
              <a:rPr lang="en-US" altLang="zh-CN" sz="3600">
                <a:latin typeface="Times New Roman" pitchFamily="18" charset="0"/>
              </a:rPr>
              <a:t>k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ə</a:t>
            </a:r>
            <a:r>
              <a:rPr lang="en-US" altLang="zh-CN" sz="3600">
                <a:latin typeface="Times New Roman" pitchFamily="18" charset="0"/>
              </a:rPr>
              <a:t>n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/n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ɔ</a:t>
            </a:r>
            <a:r>
              <a:rPr lang="en-US" altLang="zh-CN" sz="3600">
                <a:latin typeface="Times New Roman" pitchFamily="18" charset="0"/>
              </a:rPr>
              <a:t>t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 ɑʊ</a:t>
            </a:r>
            <a:r>
              <a:rPr lang="en-US" altLang="zh-CN" sz="3600">
                <a:solidFill>
                  <a:srgbClr val="FF0000"/>
                </a:solidFill>
                <a:latin typeface="Times New Roman" pitchFamily="18" charset="0"/>
              </a:rPr>
              <a:t>ə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 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r>
              <a:rPr lang="en-US" altLang="zh-CN" sz="3600"/>
              <a:t>/gr</a:t>
            </a:r>
            <a:r>
              <a:rPr lang="en-US" altLang="zh-CN" sz="3600">
                <a:latin typeface="Times New Roman" pitchFamily="18" charset="0"/>
              </a:rPr>
              <a:t> </a:t>
            </a:r>
            <a:r>
              <a:rPr lang="en-US" altLang="zh-CN" sz="3600">
                <a:solidFill>
                  <a:srgbClr val="FF0066"/>
                </a:solidFill>
                <a:latin typeface="Times New Roman" pitchFamily="18" charset="0"/>
              </a:rPr>
              <a:t>e</a:t>
            </a:r>
            <a:r>
              <a:rPr lang="en-US" altLang="zh-CN" sz="3600">
                <a:solidFill>
                  <a:srgbClr val="FF0066"/>
                </a:solidFill>
                <a:latin typeface="Lucida Sans Unicode" pitchFamily="34" charset="0"/>
              </a:rPr>
              <a:t>ɪ </a:t>
            </a:r>
            <a:r>
              <a:rPr lang="en-US" altLang="zh-CN" sz="3600">
                <a:latin typeface="Lucida Sans Unicode" pitchFamily="34" charset="0"/>
              </a:rPr>
              <a:t>d</a:t>
            </a:r>
            <a:r>
              <a:rPr lang="en-US" altLang="zh-CN" sz="3600"/>
              <a:t>/</a:t>
            </a:r>
            <a:endParaRPr lang="zh-CN" altLang="en-US" sz="3600"/>
          </a:p>
          <a:p>
            <a:pPr marL="0" lvl="0" indent="0"/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2" name="WordArt 2" title=""/>
          <p:cNvSpPr>
            <a:spLocks noTextEdit="1"/>
          </p:cNvSpPr>
          <p:nvPr/>
        </p:nvSpPr>
        <p:spPr>
          <a:xfrm>
            <a:off x="8153400" y="1628775"/>
            <a:ext cx="2514600" cy="1066800"/>
          </a:xfrm>
        </p:spPr>
        <p:txBody>
          <a:bodyPr wrap="none" fromWordArt="1">
            <a:prstTxWarp prst="textPlain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i="1" kern="10">
                <a:ln w="25400">
                  <a:solidFill>
                    <a:srgbClr val="FF00FF"/>
                  </a:solidFill>
                </a:ln>
                <a:solidFill>
                  <a:srgbClr val="FFFFFF"/>
                </a:solidFill>
                <a:effectLst>
                  <a:outerShdw dist="35921" dir="2700000" algn="ctr">
                    <a:srgbClr val="808080">
                      <a:alpha val="79999"/>
                    </a:srgbClr>
                  </a:outerShdw>
                </a:effectLst>
                <a:latin typeface="楷体_GB2312"/>
              </a:rPr>
              <a:t>New words</a:t>
            </a:r>
          </a:p>
        </p:txBody>
      </p:sp>
      <p:sp>
        <p:nvSpPr>
          <p:cNvPr id="5123" name="Text Box 3" title=""/>
          <p:cNvSpPr txBox="1"/>
          <p:nvPr/>
        </p:nvSpPr>
        <p:spPr>
          <a:xfrm>
            <a:off x="2711450" y="0"/>
            <a:ext cx="6983413" cy="12550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Chinese  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from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where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year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about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what about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Ms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America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American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not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our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00"/>
                </a:solidFill>
                <a:latin typeface="Arial Black" pitchFamily="34" charset="0"/>
                <a:ea typeface="宋体" pitchFamily="2" charset="-122"/>
              </a:rPr>
              <a:t>grade </a:t>
            </a:r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宋体" pitchFamily="2" charset="-122"/>
              </a:rPr>
              <a:t>________________</a:t>
            </a: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en-US" altLang="zh-CN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zh-CN" altLang="en-US" sz="3200" b="1">
              <a:solidFill>
                <a:srgbClr val="000000"/>
              </a:solidFill>
              <a:latin typeface="Arial Black" pitchFamily="34" charset="0"/>
              <a:ea typeface="宋体" pitchFamily="2" charset="-122"/>
            </a:endParaRPr>
          </a:p>
        </p:txBody>
      </p:sp>
      <p:sp>
        <p:nvSpPr>
          <p:cNvPr id="5124" name="Text Box 4" title=""/>
          <p:cNvSpPr txBox="1"/>
          <p:nvPr/>
        </p:nvSpPr>
        <p:spPr>
          <a:xfrm>
            <a:off x="5159375" y="0"/>
            <a:ext cx="5761038" cy="7454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中国人，汉语，中国的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来自，从</a:t>
            </a:r>
            <a:r>
              <a:rPr lang="en-US" altLang="zh-CN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…</a:t>
            </a: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来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哪里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年龄，年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关于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…</a:t>
            </a: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怎么样？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女士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美国，美洲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美国人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不，不是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我们的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0000FF"/>
                </a:solidFill>
                <a:latin typeface="Arial Black" pitchFamily="34" charset="0"/>
                <a:ea typeface="黑体" pitchFamily="49" charset="-122"/>
              </a:rPr>
              <a:t>年级</a:t>
            </a: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  <a:p>
            <a:pPr marL="0" lvl="0" indent="0" eaLnBrk="1" hangingPunct="1">
              <a:lnSpc>
                <a:spcPct val="115000"/>
              </a:lnSpc>
              <a:spcBef>
                <a:spcPct val="0"/>
              </a:spcBef>
              <a:buFontTx/>
              <a:buNone/>
            </a:pPr>
            <a:endParaRPr lang="zh-CN" altLang="en-US" sz="3200" b="1">
              <a:solidFill>
                <a:srgbClr val="0000FF"/>
              </a:solidFill>
              <a:latin typeface="Arial Black" pitchFamily="34" charset="0"/>
              <a:ea typeface="黑体" pitchFamily="49" charset="-122"/>
            </a:endParaRPr>
          </a:p>
        </p:txBody>
      </p:sp>
      <p:pic>
        <p:nvPicPr>
          <p:cNvPr id="5125" name="Picture 5" title="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50" y="5715000"/>
            <a:ext cx="914400" cy="847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388" y="1196975"/>
            <a:ext cx="2641600" cy="20272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7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825" y="4221163"/>
            <a:ext cx="2808288" cy="18732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48" name="Picture 5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1763" y="4221163"/>
            <a:ext cx="2643187" cy="19716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9" name="Text Box 6" title=""/>
          <p:cNvSpPr txBox="1"/>
          <p:nvPr/>
        </p:nvSpPr>
        <p:spPr>
          <a:xfrm>
            <a:off x="2403475" y="3351213"/>
            <a:ext cx="12446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China</a:t>
            </a:r>
            <a:endParaRPr lang="en-US" altLang="zh-CN" sz="3200" b="1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150" name="Rectangle 7" title=""/>
          <p:cNvSpPr/>
          <p:nvPr/>
        </p:nvSpPr>
        <p:spPr>
          <a:xfrm>
            <a:off x="2279650" y="6134100"/>
            <a:ext cx="18097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Australia</a:t>
            </a:r>
            <a:endParaRPr lang="en-US" altLang="zh-CN" sz="3200" b="1">
              <a:solidFill>
                <a:schemeClr val="tx2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151" name="Rectangle 8" title=""/>
          <p:cNvSpPr/>
          <p:nvPr/>
        </p:nvSpPr>
        <p:spPr>
          <a:xfrm>
            <a:off x="8566150" y="6137275"/>
            <a:ext cx="12446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Japan</a:t>
            </a:r>
            <a:endParaRPr lang="en-US" altLang="zh-CN" sz="3200" b="1">
              <a:solidFill>
                <a:schemeClr val="tx2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152" name="Rectangle 9" title=""/>
          <p:cNvSpPr/>
          <p:nvPr/>
        </p:nvSpPr>
        <p:spPr>
          <a:xfrm>
            <a:off x="4295775" y="3141663"/>
            <a:ext cx="3481388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zh-CN" sz="3200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The </a:t>
            </a:r>
            <a:r>
              <a:rPr lang="en-US" altLang="zh-CN" sz="3200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USA </a:t>
            </a:r>
            <a:r>
              <a:rPr lang="en-GB" altLang="zh-CN" sz="3200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/America</a:t>
            </a:r>
            <a:endParaRPr lang="en-US" altLang="zh-CN" sz="3200" b="1">
              <a:solidFill>
                <a:schemeClr val="tx2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153" name="Rectangle 10" title=""/>
          <p:cNvSpPr/>
          <p:nvPr/>
        </p:nvSpPr>
        <p:spPr>
          <a:xfrm>
            <a:off x="7885113" y="3213100"/>
            <a:ext cx="2782887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The UK/England</a:t>
            </a:r>
            <a:endParaRPr lang="en-US" altLang="zh-CN" b="1">
              <a:solidFill>
                <a:schemeClr val="tx2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6154" name="Picture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6138" y="1196975"/>
            <a:ext cx="2879725" cy="20161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5" name="Picture 1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1763" y="1268413"/>
            <a:ext cx="2771775" cy="19367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156" name="Picture 13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0600" y="4221163"/>
            <a:ext cx="2590800" cy="1920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57" name="Rectangle 14" title=""/>
          <p:cNvSpPr/>
          <p:nvPr/>
        </p:nvSpPr>
        <p:spPr>
          <a:xfrm>
            <a:off x="1573213" y="260350"/>
            <a:ext cx="816292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【</a:t>
            </a:r>
            <a:r>
              <a:rPr lang="zh-CN" altLang="en-US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课堂展示</a:t>
            </a:r>
            <a:r>
              <a:rPr lang="en-US" altLang="zh-CN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】Country </a:t>
            </a:r>
            <a:r>
              <a:rPr lang="zh-CN" altLang="en-US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（国家）</a:t>
            </a:r>
            <a:r>
              <a:rPr lang="en-US" altLang="zh-CN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; place</a:t>
            </a:r>
            <a:endParaRPr lang="en-US" altLang="zh-CN" sz="3600" b="1">
              <a:solidFill>
                <a:schemeClr val="tx2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6158" name="Rectangle 15" title=""/>
          <p:cNvSpPr/>
          <p:nvPr/>
        </p:nvSpPr>
        <p:spPr>
          <a:xfrm>
            <a:off x="5159375" y="6181725"/>
            <a:ext cx="153828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rPr>
              <a:t>Canada</a:t>
            </a:r>
            <a:endParaRPr lang="en-US" altLang="zh-CN" sz="3200" b="1">
              <a:solidFill>
                <a:schemeClr val="tx2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/>
      <p:bldP spid="6150" grpId="0"/>
      <p:bldP spid="6151" grpId="0"/>
      <p:bldP spid="6152" grpId="0"/>
      <p:bldP spid="6153" grpId="0"/>
      <p:bldP spid="61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6" title=""/>
          <p:cNvSpPr/>
          <p:nvPr/>
        </p:nvSpPr>
        <p:spPr>
          <a:xfrm>
            <a:off x="3287713" y="333375"/>
            <a:ext cx="4022725" cy="579438"/>
          </a:xfrm>
          <a:prstGeom prst="rect">
            <a:avLst/>
          </a:prstGeom>
          <a:solidFill>
            <a:srgbClr val="CCFFCC"/>
          </a:solidFill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Times New Roman" pitchFamily="18" charset="0"/>
                <a:ea typeface="宋体" pitchFamily="2" charset="-122"/>
              </a:rPr>
              <a:t> Where are you from?</a:t>
            </a:r>
            <a:endParaRPr lang="en-US" altLang="zh-CN" sz="3200" b="1">
              <a:solidFill>
                <a:srgbClr val="CC00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7171" name="Rectangle 7" title=""/>
          <p:cNvSpPr/>
          <p:nvPr/>
        </p:nvSpPr>
        <p:spPr>
          <a:xfrm>
            <a:off x="2927350" y="4868863"/>
            <a:ext cx="6261100" cy="1728787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  I’m from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China</a:t>
            </a: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 </a:t>
            </a: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（中国）               </a:t>
            </a: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and I’m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Chinese</a:t>
            </a: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.</a:t>
            </a: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 </a:t>
            </a:r>
            <a:endParaRPr lang="zh-CN" altLang="en-US" sz="3200" b="1">
              <a:latin typeface="Times New Roman" pitchFamily="18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（中国人，中国的，中文）</a:t>
            </a:r>
            <a:endParaRPr lang="zh-CN" altLang="en-US" sz="3200" b="1"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7172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7063" y="1571625"/>
            <a:ext cx="3143250" cy="2413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3" name="Picture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750" y="1428750"/>
            <a:ext cx="2133600" cy="2667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450" y="1844675"/>
            <a:ext cx="3168650" cy="21304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5" name="Rectangle 8" title=""/>
          <p:cNvSpPr/>
          <p:nvPr/>
        </p:nvSpPr>
        <p:spPr>
          <a:xfrm>
            <a:off x="2640013" y="4797425"/>
            <a:ext cx="7848600" cy="1600200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   I’m from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England</a:t>
            </a: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 </a:t>
            </a: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（英国）                </a:t>
            </a:r>
            <a:endParaRPr lang="en-US" altLang="zh-CN" sz="3200" b="1">
              <a:latin typeface="Times New Roman" pitchFamily="18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   I’m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English</a:t>
            </a: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.</a:t>
            </a: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 （英国人，英国的，英文）</a:t>
            </a:r>
            <a:endParaRPr lang="zh-CN" altLang="en-US" sz="3200" b="1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8196" name="Rectangle 6" title=""/>
          <p:cNvSpPr/>
          <p:nvPr/>
        </p:nvSpPr>
        <p:spPr>
          <a:xfrm>
            <a:off x="3359150" y="476250"/>
            <a:ext cx="4022725" cy="579438"/>
          </a:xfrm>
          <a:prstGeom prst="rect">
            <a:avLst/>
          </a:prstGeom>
          <a:solidFill>
            <a:srgbClr val="CCFFCC"/>
          </a:solidFill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Times New Roman" pitchFamily="18" charset="0"/>
                <a:ea typeface="宋体" pitchFamily="2" charset="-122"/>
              </a:rPr>
              <a:t> Where are you from?</a:t>
            </a:r>
            <a:endParaRPr lang="en-US" altLang="zh-CN" sz="3200" b="1">
              <a:solidFill>
                <a:srgbClr val="CC0000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8197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313" y="1500188"/>
            <a:ext cx="3359150" cy="26638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9" title=""/>
          <p:cNvSpPr/>
          <p:nvPr/>
        </p:nvSpPr>
        <p:spPr>
          <a:xfrm>
            <a:off x="3143250" y="4581525"/>
            <a:ext cx="5184775" cy="1752600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I’m from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America</a:t>
            </a: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（美国）</a:t>
            </a:r>
            <a:endParaRPr lang="zh-CN" altLang="en-US" sz="3200" b="1">
              <a:latin typeface="Times New Roman" pitchFamily="18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and I’m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American</a:t>
            </a: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. </a:t>
            </a:r>
            <a:endParaRPr lang="en-US" altLang="zh-CN" sz="3200" b="1">
              <a:latin typeface="Times New Roman" pitchFamily="18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zh-CN" altLang="en-US" sz="3200" b="1">
                <a:latin typeface="Times New Roman" pitchFamily="18" charset="0"/>
                <a:ea typeface="宋体" pitchFamily="2" charset="-122"/>
              </a:rPr>
              <a:t>（美国人，美国的）</a:t>
            </a:r>
            <a:endParaRPr lang="zh-CN" altLang="en-US" sz="3200" b="1"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9219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450" y="1700213"/>
            <a:ext cx="3100388" cy="24384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0" name="Rectangle 6" title=""/>
          <p:cNvSpPr/>
          <p:nvPr/>
        </p:nvSpPr>
        <p:spPr>
          <a:xfrm>
            <a:off x="3719513" y="404813"/>
            <a:ext cx="4022725" cy="579437"/>
          </a:xfrm>
          <a:prstGeom prst="rect">
            <a:avLst/>
          </a:prstGeom>
          <a:solidFill>
            <a:srgbClr val="CCFFCC"/>
          </a:solidFill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CC0000"/>
                </a:solidFill>
                <a:latin typeface="Times New Roman" pitchFamily="18" charset="0"/>
                <a:ea typeface="宋体" pitchFamily="2" charset="-122"/>
              </a:rPr>
              <a:t> Where are you from?</a:t>
            </a:r>
            <a:endParaRPr lang="en-US" altLang="zh-CN" sz="3200" b="1">
              <a:solidFill>
                <a:srgbClr val="CC0000"/>
              </a:solidFill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9221" name="Picture 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3700" y="1557338"/>
            <a:ext cx="2206625" cy="27368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 title=""/>
          <p:cNvSpPr txBox="1"/>
          <p:nvPr/>
        </p:nvSpPr>
        <p:spPr>
          <a:xfrm>
            <a:off x="3575050" y="1196975"/>
            <a:ext cx="6840538" cy="512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China       (</a:t>
            </a:r>
            <a:r>
              <a:rPr lang="zh-CN" altLang="en-US" sz="3000" b="1">
                <a:latin typeface="Times New Roman" pitchFamily="18" charset="0"/>
                <a:ea typeface="华文中宋" pitchFamily="2" charset="-122"/>
              </a:rPr>
              <a:t>中国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)             Chin</a:t>
            </a:r>
            <a:r>
              <a:rPr lang="en-US" altLang="zh-CN" sz="3000" b="1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ese 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             </a:t>
            </a:r>
            <a:endParaRPr lang="en-US" altLang="zh-CN" sz="3000" b="1"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000" b="1"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Japan   (</a:t>
            </a:r>
            <a:r>
              <a:rPr lang="zh-CN" altLang="en-US" sz="3000" b="1">
                <a:latin typeface="Times New Roman" pitchFamily="18" charset="0"/>
                <a:ea typeface="华文中宋" pitchFamily="2" charset="-122"/>
              </a:rPr>
              <a:t>日本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)                 Japan</a:t>
            </a:r>
            <a:r>
              <a:rPr lang="en-US" altLang="zh-CN" sz="3000" b="1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ese</a:t>
            </a:r>
            <a:endParaRPr lang="en-US" altLang="zh-CN" sz="3000" b="1"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000" b="1"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England   (</a:t>
            </a:r>
            <a:r>
              <a:rPr lang="zh-CN" altLang="en-US" sz="3000" b="1">
                <a:latin typeface="Times New Roman" pitchFamily="18" charset="0"/>
                <a:ea typeface="华文中宋" pitchFamily="2" charset="-122"/>
              </a:rPr>
              <a:t>英国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)              English</a:t>
            </a:r>
            <a:endParaRPr lang="en-US" altLang="zh-CN" sz="3000" b="1"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000" b="1"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America   (</a:t>
            </a:r>
            <a:r>
              <a:rPr lang="zh-CN" altLang="en-US" sz="3000" b="1">
                <a:latin typeface="Times New Roman" pitchFamily="18" charset="0"/>
                <a:ea typeface="华文中宋" pitchFamily="2" charset="-122"/>
              </a:rPr>
              <a:t>美国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)              America</a:t>
            </a:r>
            <a:r>
              <a:rPr lang="en-US" altLang="zh-CN" sz="3000" b="1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n</a:t>
            </a:r>
            <a:endParaRPr lang="en-US" altLang="zh-CN" sz="3000" b="1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000" b="1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Canada </a:t>
            </a:r>
            <a:r>
              <a:rPr lang="zh-CN" altLang="en-US" sz="3000" b="1">
                <a:latin typeface="Times New Roman" pitchFamily="18" charset="0"/>
                <a:ea typeface="华文中宋" pitchFamily="2" charset="-122"/>
              </a:rPr>
              <a:t>（加拿大）        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Canad</a:t>
            </a:r>
            <a:r>
              <a:rPr lang="en-US" altLang="zh-CN" sz="3000" b="1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ian</a:t>
            </a:r>
            <a:endParaRPr lang="en-US" altLang="zh-CN" sz="3000" b="1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 sz="3000" b="1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Australia</a:t>
            </a:r>
            <a:r>
              <a:rPr lang="zh-CN" altLang="en-US" sz="3000" b="1">
                <a:latin typeface="Times New Roman" pitchFamily="18" charset="0"/>
                <a:ea typeface="华文中宋" pitchFamily="2" charset="-122"/>
              </a:rPr>
              <a:t>（澳大利亚）   </a:t>
            </a:r>
            <a:r>
              <a:rPr lang="en-US" altLang="zh-CN" sz="3000" b="1">
                <a:latin typeface="Times New Roman" pitchFamily="18" charset="0"/>
                <a:ea typeface="华文中宋" pitchFamily="2" charset="-122"/>
              </a:rPr>
              <a:t>Australia</a:t>
            </a:r>
            <a:r>
              <a:rPr lang="en-US" altLang="zh-CN" sz="3000" b="1">
                <a:solidFill>
                  <a:srgbClr val="FF0000"/>
                </a:solidFill>
                <a:latin typeface="Times New Roman" pitchFamily="18" charset="0"/>
                <a:ea typeface="华文中宋" pitchFamily="2" charset="-122"/>
              </a:rPr>
              <a:t>n</a:t>
            </a:r>
            <a:endParaRPr lang="en-US" altLang="zh-CN" sz="3000" b="1">
              <a:solidFill>
                <a:srgbClr val="FF0000"/>
              </a:solidFill>
              <a:latin typeface="Times New Roman" pitchFamily="18" charset="0"/>
              <a:ea typeface="华文中宋" pitchFamily="2" charset="-122"/>
            </a:endParaRPr>
          </a:p>
        </p:txBody>
      </p:sp>
      <p:sp>
        <p:nvSpPr>
          <p:cNvPr id="10243" name="Text Box 3" title=""/>
          <p:cNvSpPr txBox="1"/>
          <p:nvPr/>
        </p:nvSpPr>
        <p:spPr>
          <a:xfrm>
            <a:off x="2208213" y="549275"/>
            <a:ext cx="83169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latin typeface="Times New Roman" pitchFamily="18" charset="0"/>
                <a:ea typeface="华文中宋" pitchFamily="2" charset="-122"/>
              </a:rPr>
              <a:t>             国家                          国家人</a:t>
            </a:r>
            <a:r>
              <a:rPr lang="en-US" altLang="zh-CN" sz="3200" b="1">
                <a:latin typeface="Times New Roman" pitchFamily="18" charset="0"/>
                <a:ea typeface="华文中宋" pitchFamily="2" charset="-122"/>
              </a:rPr>
              <a:t>/</a:t>
            </a:r>
            <a:r>
              <a:rPr lang="zh-CN" altLang="en-US" sz="3200" b="1">
                <a:latin typeface="Times New Roman" pitchFamily="18" charset="0"/>
                <a:ea typeface="华文中宋" pitchFamily="2" charset="-122"/>
              </a:rPr>
              <a:t>国家的</a:t>
            </a:r>
            <a:endParaRPr lang="zh-CN" altLang="en-US" sz="3200" b="1">
              <a:latin typeface="Times New Roman" pitchFamily="18" charset="0"/>
              <a:ea typeface="华文中宋" pitchFamily="2" charset="-122"/>
            </a:endParaRPr>
          </a:p>
        </p:txBody>
      </p:sp>
      <p:pic>
        <p:nvPicPr>
          <p:cNvPr id="10244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997200"/>
            <a:ext cx="1763713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5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6225" y="3922713"/>
            <a:ext cx="1692275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6" name="Picture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908050"/>
            <a:ext cx="1763713" cy="9366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7" name="Picture 7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0" y="1857375"/>
            <a:ext cx="1763713" cy="10001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8" name="Picture 8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0" y="4797425"/>
            <a:ext cx="1846263" cy="10017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9" name="Picture 9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4000" y="5800725"/>
            <a:ext cx="1876425" cy="1057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50" name="Text Box 10" title=""/>
          <p:cNvSpPr txBox="1"/>
          <p:nvPr/>
        </p:nvSpPr>
        <p:spPr>
          <a:xfrm>
            <a:off x="3143250" y="0"/>
            <a:ext cx="6697663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  </a:t>
            </a: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I am from ….            I’m ….</a:t>
            </a:r>
            <a:endParaRPr lang="en-US" altLang="zh-CN" sz="3600" b="1">
              <a:solidFill>
                <a:srgbClr val="FF0000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2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2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7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 title=""/>
          <p:cNvSpPr txBox="1"/>
          <p:nvPr/>
        </p:nvSpPr>
        <p:spPr>
          <a:xfrm>
            <a:off x="2063750" y="1628775"/>
            <a:ext cx="74168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Listen and check </a:t>
            </a:r>
            <a:r>
              <a:rPr lang="en-US" altLang="zh-CN" sz="3600" b="1">
                <a:solidFill>
                  <a:srgbClr val="0000FF"/>
                </a:solidFill>
                <a:latin typeface="Arial" pitchFamily="34" charset="0"/>
                <a:ea typeface="宋体" pitchFamily="2" charset="-122"/>
              </a:rPr>
              <a:t>the number of </a:t>
            </a:r>
            <a:r>
              <a:rPr lang="en-US" altLang="zh-CN" sz="36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speakers.</a:t>
            </a:r>
            <a:endParaRPr lang="en-US" altLang="zh-CN" sz="36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67" name="Text Box 3" title=""/>
          <p:cNvSpPr txBox="1">
            <a:spLocks noChangeArrowheads="1"/>
          </p:cNvSpPr>
          <p:nvPr/>
        </p:nvSpPr>
        <p:spPr bwMode="auto">
          <a:xfrm>
            <a:off x="1524000" y="476250"/>
            <a:ext cx="8893175" cy="7699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0">
              <a:buFont typeface="Arial"/>
            </a:pPr>
            <a:r>
              <a:rPr lang="en-US" altLang="zh-CN" sz="44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1.Listening and vocabulary</a:t>
            </a:r>
            <a:r>
              <a:rPr lang="zh-CN" altLang="en-US" sz="44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（</a:t>
            </a:r>
            <a:r>
              <a:rPr lang="en-US" altLang="zh-CN" sz="44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P2</a:t>
            </a:r>
            <a:r>
              <a:rPr lang="zh-CN" altLang="en-US" sz="44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）</a:t>
            </a:r>
            <a:endParaRPr lang="zh-CN" altLang="en-US" sz="4400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ea typeface="Times New Roman" pitchFamily="18" charset="0"/>
            </a:endParaRPr>
          </a:p>
        </p:txBody>
      </p:sp>
      <p:sp>
        <p:nvSpPr>
          <p:cNvPr id="11268" name="Oval 4" title=""/>
          <p:cNvSpPr>
            <a:spLocks noChangeArrowheads="1"/>
          </p:cNvSpPr>
          <p:nvPr/>
        </p:nvSpPr>
        <p:spPr bwMode="auto">
          <a:xfrm>
            <a:off x="3000375" y="3573463"/>
            <a:ext cx="792163" cy="792162"/>
          </a:xfrm>
          <a:prstGeom prst="ellipse">
            <a:avLst/>
          </a:prstGeom>
          <a:solidFill>
            <a:srgbClr val="00FF00"/>
          </a:solidFill>
          <a:ln w="9525" cmpd="sng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t>1</a:t>
            </a:r>
          </a:p>
        </p:txBody>
      </p:sp>
      <p:sp>
        <p:nvSpPr>
          <p:cNvPr id="11269" name="Oval 5" title=""/>
          <p:cNvSpPr>
            <a:spLocks noChangeArrowheads="1"/>
          </p:cNvSpPr>
          <p:nvPr/>
        </p:nvSpPr>
        <p:spPr bwMode="auto">
          <a:xfrm>
            <a:off x="5303838" y="3573463"/>
            <a:ext cx="792162" cy="792162"/>
          </a:xfrm>
          <a:prstGeom prst="ellipse">
            <a:avLst/>
          </a:prstGeom>
          <a:solidFill>
            <a:srgbClr val="00FF00"/>
          </a:solidFill>
          <a:ln w="9525" cmpd="sng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t>2</a:t>
            </a:r>
          </a:p>
        </p:txBody>
      </p:sp>
      <p:sp>
        <p:nvSpPr>
          <p:cNvPr id="11270" name="Oval 6" title=""/>
          <p:cNvSpPr>
            <a:spLocks noChangeArrowheads="1"/>
          </p:cNvSpPr>
          <p:nvPr/>
        </p:nvSpPr>
        <p:spPr bwMode="auto">
          <a:xfrm>
            <a:off x="7535863" y="3573463"/>
            <a:ext cx="792162" cy="792162"/>
          </a:xfrm>
          <a:prstGeom prst="ellipse">
            <a:avLst/>
          </a:prstGeom>
          <a:solidFill>
            <a:srgbClr val="00FF00"/>
          </a:solidFill>
          <a:ln w="9525" cmpd="sng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t>3</a:t>
            </a:r>
          </a:p>
        </p:txBody>
      </p:sp>
      <p:pic>
        <p:nvPicPr>
          <p:cNvPr id="11271" name="Picture 1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0438" y="3429000"/>
            <a:ext cx="1214437" cy="12239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2" name="Unit 1-activity 1.mp3" title="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9120188" y="2708275"/>
            <a:ext cx="936625" cy="9366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3" name="Picture 9" title="">
            <a:hlinkClick r:id="rId6" action="ppaction://hlinkfile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5500" y="5072063"/>
            <a:ext cx="914400" cy="847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2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4565" fill="hold"/>
                                        <p:tgtEl>
                                          <p:spTgt spid="112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2"/>
                  </p:tgtEl>
                </p:cond>
              </p:nextCondLst>
            </p:seq>
            <p:audio>
              <p:cMediaNode showWhenStopped="0">
                <p:cTn id="18" fill="hold" display="0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27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2" title=""/>
          <p:cNvSpPr txBox="1">
            <a:spLocks noChangeArrowheads="1"/>
          </p:cNvSpPr>
          <p:nvPr/>
        </p:nvSpPr>
        <p:spPr bwMode="auto">
          <a:xfrm>
            <a:off x="1919288" y="765175"/>
            <a:ext cx="8532812" cy="1311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zh-CN" sz="40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2.Listen again and check the words you hear.</a:t>
            </a:r>
            <a:r>
              <a:rPr lang="zh-CN" altLang="en-US" sz="40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（</a:t>
            </a:r>
            <a:r>
              <a:rPr lang="en-US" altLang="zh-CN" sz="40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P2</a:t>
            </a:r>
            <a:r>
              <a:rPr lang="zh-CN" altLang="en-US" sz="40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）</a:t>
            </a:r>
            <a:endParaRPr lang="zh-CN" altLang="en-US" sz="400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Times New Roman" pitchFamily="18" charset="0"/>
            </a:endParaRPr>
          </a:p>
        </p:txBody>
      </p:sp>
      <p:sp>
        <p:nvSpPr>
          <p:cNvPr id="12291" name="AutoShape 3" title=""/>
          <p:cNvSpPr>
            <a:spLocks noChangeArrowheads="1"/>
          </p:cNvSpPr>
          <p:nvPr/>
        </p:nvSpPr>
        <p:spPr bwMode="auto">
          <a:xfrm>
            <a:off x="3143250" y="2492375"/>
            <a:ext cx="5689600" cy="2665413"/>
          </a:xfrm>
          <a:prstGeom prst="horizontalScroll">
            <a:avLst>
              <a:gd name="adj" fmla="val 12500"/>
            </a:avLst>
          </a:prstGeom>
          <a:solidFill>
            <a:srgbClr val="33CCFF"/>
          </a:solidFill>
          <a:ln w="9525" cmpd="sng">
            <a:solidFill>
              <a:schemeClr val="tx1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CC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cs typeface="Times New Roman" panose="02020603050405020304" pitchFamily="18" charset="0"/>
              </a:rPr>
              <a:t>    </a:t>
            </a: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Times New Roman" panose="02020603050405020304" pitchFamily="18" charset="0"/>
              </a:rPr>
              <a:t>class              friend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Times New Roman" panose="02020603050405020304" pitchFamily="18" charset="0"/>
              </a:rPr>
              <a:t>    hello               name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Times New Roman" panose="02020603050405020304" pitchFamily="18" charset="0"/>
              </a:rPr>
              <a:t>    teacher           too</a:t>
            </a:r>
          </a:p>
        </p:txBody>
      </p:sp>
      <p:sp>
        <p:nvSpPr>
          <p:cNvPr id="12292" name="Oval 4" title=""/>
          <p:cNvSpPr>
            <a:spLocks noChangeArrowheads="1"/>
          </p:cNvSpPr>
          <p:nvPr/>
        </p:nvSpPr>
        <p:spPr bwMode="auto">
          <a:xfrm>
            <a:off x="6384925" y="3573463"/>
            <a:ext cx="1511300" cy="503237"/>
          </a:xfrm>
          <a:prstGeom prst="ellipse">
            <a:avLst/>
          </a:prstGeom>
          <a:noFill/>
          <a:ln w="63500" cmpd="sng">
            <a:solidFill>
              <a:schemeClr val="bg1"/>
            </a:solidFill>
            <a:round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endParaRPr lang="zh-CN" altLang="en-US">
              <a:effectLst>
                <a:outerShdw blurRad="38100" dist="38100" dir="2700000" algn="tl">
                  <a:srgbClr val="FFFFFF"/>
                </a:outerShdw>
              </a:effectLst>
              <a:ea typeface="Times New Roman" pitchFamily="18" charset="0"/>
            </a:endParaRPr>
          </a:p>
        </p:txBody>
      </p:sp>
      <p:sp>
        <p:nvSpPr>
          <p:cNvPr id="12293" name="Oval 5" title=""/>
          <p:cNvSpPr>
            <a:spLocks noChangeArrowheads="1"/>
          </p:cNvSpPr>
          <p:nvPr/>
        </p:nvSpPr>
        <p:spPr bwMode="auto">
          <a:xfrm>
            <a:off x="6456363" y="4076700"/>
            <a:ext cx="1150937" cy="574675"/>
          </a:xfrm>
          <a:prstGeom prst="ellipse">
            <a:avLst/>
          </a:prstGeom>
          <a:noFill/>
          <a:ln w="63500" cmpd="sng">
            <a:solidFill>
              <a:schemeClr val="bg1"/>
            </a:solidFill>
            <a:round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endParaRPr lang="zh-CN" altLang="en-US">
              <a:effectLst>
                <a:outerShdw blurRad="38100" dist="38100" dir="2700000" algn="tl">
                  <a:srgbClr val="FFFFFF"/>
                </a:outerShdw>
              </a:effectLst>
              <a:ea typeface="Times New Roman" pitchFamily="18" charset="0"/>
            </a:endParaRPr>
          </a:p>
        </p:txBody>
      </p:sp>
      <p:sp>
        <p:nvSpPr>
          <p:cNvPr id="12294" name="Oval 6" title=""/>
          <p:cNvSpPr>
            <a:spLocks noChangeArrowheads="1"/>
          </p:cNvSpPr>
          <p:nvPr/>
        </p:nvSpPr>
        <p:spPr bwMode="auto">
          <a:xfrm>
            <a:off x="3863975" y="3573463"/>
            <a:ext cx="1150938" cy="574675"/>
          </a:xfrm>
          <a:prstGeom prst="ellipse">
            <a:avLst/>
          </a:prstGeom>
          <a:noFill/>
          <a:ln w="63500" cmpd="sng">
            <a:solidFill>
              <a:schemeClr val="bg1"/>
            </a:solidFill>
            <a:round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endParaRPr lang="zh-CN" altLang="en-US">
              <a:effectLst>
                <a:outerShdw blurRad="38100" dist="38100" dir="2700000" algn="tl">
                  <a:srgbClr val="FFFFFF"/>
                </a:outerShdw>
              </a:effectLst>
              <a:ea typeface="Times New Roman" pitchFamily="18" charset="0"/>
            </a:endParaRPr>
          </a:p>
        </p:txBody>
      </p:sp>
      <p:sp>
        <p:nvSpPr>
          <p:cNvPr id="12295" name="Oval 8" title=""/>
          <p:cNvSpPr>
            <a:spLocks noChangeArrowheads="1"/>
          </p:cNvSpPr>
          <p:nvPr/>
        </p:nvSpPr>
        <p:spPr bwMode="auto">
          <a:xfrm>
            <a:off x="6383338" y="2997200"/>
            <a:ext cx="1584325" cy="574675"/>
          </a:xfrm>
          <a:prstGeom prst="ellipse">
            <a:avLst/>
          </a:prstGeom>
          <a:noFill/>
          <a:ln w="63500" cmpd="sng">
            <a:solidFill>
              <a:schemeClr val="bg1"/>
            </a:solidFill>
            <a:round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endParaRPr lang="zh-CN" altLang="en-US">
              <a:effectLst>
                <a:outerShdw blurRad="38100" dist="38100" dir="2700000" algn="tl">
                  <a:srgbClr val="FFFFFF"/>
                </a:outerShdw>
              </a:effectLst>
              <a:ea typeface="Times New Roman" pitchFamily="18" charset="0"/>
            </a:endParaRPr>
          </a:p>
        </p:txBody>
      </p:sp>
      <p:sp>
        <p:nvSpPr>
          <p:cNvPr id="12296" name="Oval 9" title=""/>
          <p:cNvSpPr>
            <a:spLocks noChangeArrowheads="1"/>
          </p:cNvSpPr>
          <p:nvPr/>
        </p:nvSpPr>
        <p:spPr bwMode="auto">
          <a:xfrm>
            <a:off x="3792538" y="3068638"/>
            <a:ext cx="1366837" cy="574675"/>
          </a:xfrm>
          <a:prstGeom prst="ellipse">
            <a:avLst/>
          </a:prstGeom>
          <a:noFill/>
          <a:ln w="63500" cmpd="sng">
            <a:solidFill>
              <a:schemeClr val="bg1"/>
            </a:solidFill>
            <a:round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endParaRPr lang="zh-CN" altLang="en-US">
              <a:effectLst>
                <a:outerShdw blurRad="38100" dist="38100" dir="2700000" algn="tl">
                  <a:srgbClr val="FFFFFF"/>
                </a:outerShdw>
              </a:effectLst>
              <a:ea typeface="Times New Roman" pitchFamily="18" charset="0"/>
            </a:endParaRPr>
          </a:p>
        </p:txBody>
      </p:sp>
      <p:pic>
        <p:nvPicPr>
          <p:cNvPr id="12297" name="Unit 1-activity 2.mp3" title="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9696450" y="1773238"/>
            <a:ext cx="863600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298" name="Picture 10" title="">
            <a:hlinkClick r:id="rId5" action="ppaction://hlinkfile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1188" y="5500688"/>
            <a:ext cx="914400" cy="847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35135" fill="hold"/>
                                        <p:tgtEl>
                                          <p:spTgt spid="1229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7"/>
                  </p:tgtEl>
                </p:cond>
              </p:nextCondLst>
            </p:seq>
            <p:audio>
              <p:cMediaNode showWhenStopped="0">
                <p:cTn id="40" fill="hold" display="0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297"/>
                </p:tgtEl>
              </p:cMediaNode>
            </p:audio>
          </p:childTnLst>
        </p:cTn>
      </p:par>
    </p:tnLst>
    <p:bldLst>
      <p:bldP spid="12292" grpId="0"/>
      <p:bldP spid="12293" grpId="0"/>
      <p:bldP spid="12294" grpId="0"/>
      <p:bldP spid="12295" grpId="0"/>
      <p:bldP spid="122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1" title=""/>
          <p:cNvSpPr>
            <a:spLocks noChangeArrowheads="1"/>
          </p:cNvSpPr>
          <p:nvPr/>
        </p:nvSpPr>
        <p:spPr bwMode="auto">
          <a:xfrm>
            <a:off x="47328" y="370393"/>
            <a:ext cx="12144672" cy="600164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66675" hangingPunct="0">
              <a:lnSpc>
                <a:spcPct val="150000"/>
              </a:lnSpc>
            </a:pPr>
            <a:r>
              <a:rPr lang="en-US" altLang="zh-CN" sz="3200" spc="0">
                <a:solidFill>
                  <a:srgbClr val="FF0000"/>
                </a:solidFill>
              </a:rPr>
              <a:t>Books closed! </a:t>
            </a:r>
            <a:r>
              <a:rPr lang="en-US" altLang="zh-CN" sz="3200" spc="0">
                <a:latin typeface="Times New Roman" pitchFamily="18" charset="0"/>
                <a:ea typeface="Times New Roman" pitchFamily="18" charset="0"/>
              </a:rPr>
              <a:t>Listen and answer:</a:t>
            </a:r>
            <a:endParaRPr lang="en-US" altLang="zh-CN">
              <a:latin typeface="Times New Roman" pitchFamily="18" charset="0"/>
              <a:ea typeface="Times New Roman" pitchFamily="18" charset="0"/>
            </a:endParaRPr>
          </a:p>
          <a:p>
            <a:pPr marL="0" lvl="0" indent="66675" hangingPunct="0">
              <a:lnSpc>
                <a:spcPct val="150000"/>
              </a:lnSpc>
            </a:pPr>
            <a:r>
              <a:rPr lang="en-US" altLang="zh-CN" sz="3200" b="0" spc="0">
                <a:latin typeface="Times New Roman" pitchFamily="18" charset="0"/>
                <a:ea typeface="Times New Roman" pitchFamily="18" charset="0"/>
              </a:rPr>
              <a:t>1. Ms Li is the teacher of ______.</a:t>
            </a:r>
            <a:endParaRPr lang="en-US" altLang="zh-CN" b="0"/>
          </a:p>
          <a:p>
            <a:pPr marL="0" lvl="0" indent="66675" hangingPunct="0">
              <a:lnSpc>
                <a:spcPct val="150000"/>
              </a:lnSpc>
            </a:pPr>
            <a:r>
              <a:rPr lang="en-US" altLang="zh-CN" sz="3200" b="0" spc="0">
                <a:latin typeface="Times New Roman" pitchFamily="18" charset="0"/>
                <a:ea typeface="Times New Roman" pitchFamily="18" charset="0"/>
              </a:rPr>
              <a:t>    (Class 7 Grade 7  / Class 4 Grade 7  /Class 7 Grade 4</a:t>
            </a:r>
            <a:endParaRPr lang="en-US" altLang="zh-CN" b="0">
              <a:latin typeface="Times New Roman" pitchFamily="18" charset="0"/>
              <a:ea typeface="Times New Roman" pitchFamily="18" charset="0"/>
            </a:endParaRPr>
          </a:p>
          <a:p>
            <a:pPr marL="0" lvl="0" indent="66675" hangingPunct="0">
              <a:lnSpc>
                <a:spcPct val="150000"/>
              </a:lnSpc>
            </a:pPr>
            <a:endParaRPr lang="en-US" altLang="zh-CN" b="0">
              <a:latin typeface="Times New Roman" pitchFamily="18" charset="0"/>
              <a:ea typeface="Times New Roman" pitchFamily="18" charset="0"/>
            </a:endParaRPr>
          </a:p>
          <a:p>
            <a:pPr marL="0" lvl="0" indent="66675" hangingPunct="0">
              <a:lnSpc>
                <a:spcPct val="150000"/>
              </a:lnSpc>
            </a:pPr>
            <a:r>
              <a:rPr lang="en-US" altLang="zh-CN" sz="3200" b="0" spc="0">
                <a:latin typeface="Times New Roman" pitchFamily="18" charset="0"/>
                <a:ea typeface="Times New Roman" pitchFamily="18" charset="0"/>
              </a:rPr>
              <a:t>2. </a:t>
            </a:r>
            <a:r>
              <a:rPr lang="en-US" altLang="zh-CN" sz="3200" b="0" spc="0"/>
              <a:t>Where are the speakers?   </a:t>
            </a:r>
            <a:endParaRPr lang="en-US" altLang="zh-CN" b="0"/>
          </a:p>
          <a:p>
            <a:pPr marL="0" lvl="0" indent="66675" hangingPunct="0">
              <a:lnSpc>
                <a:spcPct val="150000"/>
              </a:lnSpc>
            </a:pPr>
            <a:r>
              <a:rPr lang="en-US" altLang="zh-CN" sz="3200" b="0" spc="0"/>
              <a:t>   (in the classroom  /in the library  / on the playground )</a:t>
            </a:r>
            <a:endParaRPr lang="zh-CN" altLang="zh-CN" b="0"/>
          </a:p>
          <a:p>
            <a:pPr marL="0" lvl="0" indent="66675" hangingPunct="0">
              <a:lnSpc>
                <a:spcPct val="150000"/>
              </a:lnSpc>
            </a:pPr>
            <a:endParaRPr lang="en-US" altLang="zh-CN">
              <a:latin typeface="Times New Roman" pitchFamily="18" charset="0"/>
              <a:ea typeface="Times New Roman" pitchFamily="18" charset="0"/>
            </a:endParaRPr>
          </a:p>
          <a:p>
            <a:pPr marL="0" lvl="0" indent="66675" hangingPunct="0">
              <a:lnSpc>
                <a:spcPct val="150000"/>
              </a:lnSpc>
            </a:pPr>
            <a:endParaRPr lang="en-US" altLang="zh-CN"/>
          </a:p>
        </p:txBody>
      </p:sp>
      <p:sp>
        <p:nvSpPr>
          <p:cNvPr id="13315" name="TextBox 4" title=""/>
          <p:cNvSpPr txBox="1"/>
          <p:nvPr/>
        </p:nvSpPr>
        <p:spPr>
          <a:xfrm>
            <a:off x="7453313" y="71438"/>
            <a:ext cx="2786062" cy="5842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latin typeface="Arial" pitchFamily="34" charset="0"/>
                <a:ea typeface="宋体" pitchFamily="2" charset="-122"/>
              </a:rPr>
              <a:t>学案</a:t>
            </a:r>
            <a:endParaRPr lang="zh-CN" altLang="en-US" sz="3200" b="1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13316" name="Picture 9" title="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3713" y="5786438"/>
            <a:ext cx="914400" cy="8477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7" name="矩形 4" title=""/>
          <p:cNvSpPr/>
          <p:nvPr/>
        </p:nvSpPr>
        <p:spPr>
          <a:xfrm>
            <a:off x="4265608" y="1916832"/>
            <a:ext cx="606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en-US" altLang="zh-CN" sz="6000" b="0" spc="0">
                <a:solidFill>
                  <a:srgbClr val="FF0000"/>
                </a:solidFill>
                <a:latin typeface="Times New Roman" pitchFamily="18" charset="0"/>
              </a:rPr>
              <a:t>√</a:t>
            </a:r>
            <a:endParaRPr lang="zh-CN" altLang="en-US" sz="6000" b="0">
              <a:solidFill>
                <a:srgbClr val="FF0000"/>
              </a:solidFill>
            </a:endParaRPr>
          </a:p>
        </p:txBody>
      </p:sp>
      <p:sp>
        <p:nvSpPr>
          <p:cNvPr id="13318" name="文本框 6" title=""/>
          <p:cNvSpPr txBox="1"/>
          <p:nvPr/>
        </p:nvSpPr>
        <p:spPr>
          <a:xfrm>
            <a:off x="1775520" y="4149080"/>
            <a:ext cx="606256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en-US" altLang="zh-CN" sz="6000" b="0" spc="0">
                <a:solidFill>
                  <a:srgbClr val="FF0000"/>
                </a:solidFill>
                <a:latin typeface="Times New Roman" pitchFamily="18" charset="0"/>
              </a:rPr>
              <a:t>√</a:t>
            </a:r>
            <a:endParaRPr lang="zh-CN" altLang="en-US" sz="6000" b="0">
              <a:solidFill>
                <a:srgbClr val="FF0000"/>
              </a:solidFill>
            </a:endParaRPr>
          </a:p>
          <a:p>
            <a:pPr marL="0" lvl="0" indent="0" hangingPunct="0"/>
            <a:endParaRPr lang="zh-CN" altLang="en-US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  <p:bldP spid="133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 title=""/>
          <p:cNvSpPr>
            <a:spLocks noGrp="1"/>
          </p:cNvSpPr>
          <p:nvPr>
            <p:ph type="title"/>
          </p:nvPr>
        </p:nvSpPr>
        <p:spPr>
          <a:xfrm>
            <a:off x="1631950" y="1084073"/>
            <a:ext cx="8229600" cy="590931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 Light" pitchFamily="34" charset="0"/>
                <a:ea typeface="等线 Light" pitchFamily="2" charset="-122"/>
                <a:cs typeface="+mj-cs"/>
              </a:defRPr>
            </a:lvl1pPr>
          </a:lstStyle>
          <a:p>
            <a:pPr marL="0" lvl="0" indent="0" eaLnBrk="1" hangingPunct="0"/>
            <a:r>
              <a:rPr lang="en-US" altLang="zh-CN" sz="3600" b="1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Times New Roman" pitchFamily="18" charset="0"/>
              </a:rPr>
              <a:t>(3) Listen again and complete the table.</a:t>
            </a:r>
            <a:endParaRPr lang="zh-CN" altLang="en-US" sz="3600" b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ea typeface="Times New Roman" pitchFamily="18" charset="0"/>
            </a:endParaRPr>
          </a:p>
        </p:txBody>
      </p:sp>
      <p:pic>
        <p:nvPicPr>
          <p:cNvPr id="14339" name="Unit 1-activity 3.mp3" title="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11607800" y="6203950"/>
            <a:ext cx="609600" cy="609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40" name="文本框 4" title=""/>
          <p:cNvSpPr txBox="1"/>
          <p:nvPr/>
        </p:nvSpPr>
        <p:spPr>
          <a:xfrm>
            <a:off x="3524250" y="1341438"/>
            <a:ext cx="1841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3200" b="1">
              <a:latin typeface="Arial" pitchFamily="34" charset="0"/>
              <a:ea typeface="宋体" pitchFamily="2" charset="-122"/>
            </a:endParaRPr>
          </a:p>
        </p:txBody>
      </p:sp>
      <p:graphicFrame>
        <p:nvGraphicFramePr>
          <p:cNvPr id="14341" name="表格 16" title=""/>
          <p:cNvGraphicFramePr>
            <a:graphicFrameLocks noGrp="1"/>
          </p:cNvGraphicFramePr>
          <p:nvPr/>
        </p:nvGraphicFramePr>
        <p:xfrm>
          <a:off x="1055688" y="1997075"/>
          <a:ext cx="10153650" cy="4095750"/>
        </p:xfrm>
        <a:graphic>
          <a:graphicData uri="http://schemas.openxmlformats.org/drawingml/2006/table">
            <a:tbl>
              <a:tblPr/>
              <a:tblGrid>
                <a:gridCol w="4103688"/>
                <a:gridCol w="6049962"/>
              </a:tblGrid>
              <a:tr h="1365250">
                <a:tc>
                  <a:txBody>
                    <a:bodyPr vert="horz" wrap="square" lIns="68566" tIns="0" rIns="68566" bIns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just" eaLnBrk="1" hangingPunct="1">
                        <a:lnSpc>
                          <a:spcPct val="150000"/>
                        </a:lnSpc>
                        <a:spcBef>
                          <a:spcPts val="925"/>
                        </a:spcBef>
                        <a:buFont typeface="+mj-lt"/>
                      </a:pP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Calibri" pitchFamily="34" charset="0"/>
                          <a:ea typeface="等线" pitchFamily="2" charset="-122"/>
                        </a:rPr>
                        <a:t>1. Where </a:t>
                      </a:r>
                      <a:r>
                        <a:rPr lang="en-US" altLang="zh-CN" sz="2800">
                          <a:solidFill>
                            <a:srgbClr val="0000FF"/>
                          </a:solidFill>
                          <a:latin typeface="Times New Roman" pitchFamily="18" charset="0"/>
                          <a:ea typeface="黑体" pitchFamily="49" charset="-122"/>
                        </a:rPr>
                        <a:t>is Ms Li from?</a:t>
                      </a:r>
                      <a:endParaRPr lang="zh-CN" altLang="zh-CN" sz="2800">
                        <a:solidFill>
                          <a:srgbClr val="0000FF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L="68566" marR="68566" marT="0" marB="0">
                    <a:lnL w="12700">
                      <a:solidFill>
                        <a:schemeClr val="bg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bg1"/>
                      </a:solidFill>
                      <a:miter lim="800000"/>
                    </a:lnT>
                    <a:lnB w="38100">
                      <a:solidFill>
                        <a:schemeClr val="bg1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 lIns="91421" rIns="91421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en-US" altLang="zh-CN">
                        <a:solidFill>
                          <a:srgbClr val="FFFFFF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  <a:p>
                      <a:pPr marL="0" lvl="0" indent="0" eaLnBrk="1" hangingPunct="1"/>
                      <a:r>
                        <a:rPr lang="en-US" altLang="zh-CN">
                          <a:latin typeface="Calibri" pitchFamily="34" charset="0"/>
                          <a:ea typeface="等线" pitchFamily="2" charset="-122"/>
                        </a:rPr>
                        <a:t>She is from ________________.</a:t>
                      </a:r>
                      <a:endParaRPr lang="zh-CN" altLang="en-US">
                        <a:latin typeface="Calibri" pitchFamily="34" charset="0"/>
                        <a:ea typeface="等线" pitchFamily="2" charset="-122"/>
                      </a:endParaRPr>
                    </a:p>
                  </a:txBody>
                  <a:tcPr marL="91421" marR="91421">
                    <a:lnL w="12700">
                      <a:solidFill>
                        <a:schemeClr val="bg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bg1"/>
                      </a:solidFill>
                      <a:miter lim="800000"/>
                    </a:lnT>
                    <a:lnB w="38100">
                      <a:solidFill>
                        <a:schemeClr val="bg1"/>
                      </a:solidFill>
                      <a:miter lim="800000"/>
                    </a:lnB>
                    <a:solidFill>
                      <a:schemeClr val="accent1"/>
                    </a:solidFill>
                  </a:tcPr>
                </a:tc>
              </a:tr>
              <a:tr h="1365250">
                <a:tc>
                  <a:txBody>
                    <a:bodyPr vert="horz" wrap="square" lIns="91421" rIns="91421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en-US" altLang="zh-CN" sz="2800" b="0">
                        <a:solidFill>
                          <a:srgbClr val="0000FF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  <a:p>
                      <a:pPr marL="0" lvl="0" indent="0" eaLnBrk="1" hangingPunct="1"/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Calibri" pitchFamily="34" charset="0"/>
                          <a:ea typeface="等线" pitchFamily="2" charset="-122"/>
                        </a:rPr>
                        <a:t>2. Where is Tony from?</a:t>
                      </a:r>
                      <a:endParaRPr lang="zh-CN" altLang="en-US" sz="2800" b="0">
                        <a:solidFill>
                          <a:srgbClr val="0000FF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</a:txBody>
                  <a:tcPr marL="91421" marR="91421">
                    <a:lnL w="12700">
                      <a:solidFill>
                        <a:schemeClr val="bg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38100">
                      <a:solidFill>
                        <a:schemeClr val="bg1"/>
                      </a:solidFill>
                      <a:miter lim="800000"/>
                    </a:lnT>
                    <a:lnB w="12700">
                      <a:solidFill>
                        <a:schemeClr val="bg1"/>
                      </a:solidFill>
                      <a:miter lim="800000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 lIns="91421" rIns="91421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en-US" altLang="zh-CN" b="0">
                        <a:solidFill>
                          <a:srgbClr val="000000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  <a:p>
                      <a:pPr marL="0" lvl="0" indent="0" eaLnBrk="1" hangingPunct="1"/>
                      <a:r>
                        <a:rPr lang="en-US" altLang="zh-CN" b="0">
                          <a:solidFill>
                            <a:srgbClr val="000000"/>
                          </a:solidFill>
                          <a:latin typeface="Calibri" pitchFamily="34" charset="0"/>
                          <a:ea typeface="等线" pitchFamily="2" charset="-122"/>
                        </a:rPr>
                        <a:t>He is from ________________.</a:t>
                      </a:r>
                      <a:endParaRPr lang="zh-CN" altLang="en-US" b="0">
                        <a:solidFill>
                          <a:srgbClr val="000000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</a:txBody>
                  <a:tcPr marL="91421" marR="91421">
                    <a:lnL w="12700">
                      <a:solidFill>
                        <a:schemeClr val="bg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38100">
                      <a:solidFill>
                        <a:schemeClr val="bg1"/>
                      </a:solidFill>
                      <a:miter lim="800000"/>
                    </a:lnT>
                    <a:lnB w="12700">
                      <a:solidFill>
                        <a:schemeClr val="bg1"/>
                      </a:solidFill>
                      <a:miter lim="800000"/>
                    </a:lnB>
                    <a:solidFill>
                      <a:srgbClr val="D2DEEF"/>
                    </a:solidFill>
                  </a:tcPr>
                </a:tc>
              </a:tr>
              <a:tr h="1365250">
                <a:tc>
                  <a:txBody>
                    <a:bodyPr vert="horz" wrap="square" lIns="91421" rIns="91421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en-US" altLang="zh-CN" sz="2800" b="0">
                        <a:solidFill>
                          <a:srgbClr val="0000FF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  <a:p>
                      <a:pPr marL="0" lvl="0" indent="0" eaLnBrk="1" hangingPunct="1"/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Calibri" pitchFamily="34" charset="0"/>
                          <a:ea typeface="等线" pitchFamily="2" charset="-122"/>
                        </a:rPr>
                        <a:t>3. Where is Betty from?</a:t>
                      </a:r>
                      <a:endParaRPr lang="zh-CN" altLang="en-US" sz="2800" b="0">
                        <a:solidFill>
                          <a:srgbClr val="0000FF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</a:txBody>
                  <a:tcPr marL="91421" marR="91421">
                    <a:lnL w="12700">
                      <a:solidFill>
                        <a:schemeClr val="bg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bg1"/>
                      </a:solidFill>
                      <a:miter lim="800000"/>
                    </a:lnT>
                    <a:lnB w="12700">
                      <a:solidFill>
                        <a:schemeClr val="bg1"/>
                      </a:solidFill>
                      <a:miter lim="800000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 lIns="91421" rIns="91421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3200" b="1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en-US" altLang="zh-CN" b="0">
                        <a:solidFill>
                          <a:srgbClr val="000000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  <a:p>
                      <a:pPr marL="0" lvl="0" indent="0" eaLnBrk="1" hangingPunct="1"/>
                      <a:r>
                        <a:rPr lang="en-US" altLang="zh-CN" b="0">
                          <a:solidFill>
                            <a:srgbClr val="000000"/>
                          </a:solidFill>
                          <a:latin typeface="Calibri" pitchFamily="34" charset="0"/>
                          <a:ea typeface="等线" pitchFamily="2" charset="-122"/>
                        </a:rPr>
                        <a:t>She is from _________________.</a:t>
                      </a:r>
                      <a:endParaRPr lang="zh-CN" altLang="en-US" b="0">
                        <a:solidFill>
                          <a:srgbClr val="000000"/>
                        </a:solidFill>
                        <a:latin typeface="Calibri" pitchFamily="34" charset="0"/>
                        <a:ea typeface="等线" pitchFamily="2" charset="-122"/>
                      </a:endParaRPr>
                    </a:p>
                  </a:txBody>
                  <a:tcPr marL="91421" marR="91421">
                    <a:lnL w="12700">
                      <a:solidFill>
                        <a:schemeClr val="bg1"/>
                      </a:solidFill>
                      <a:miter lim="800000"/>
                    </a:lnL>
                    <a:lnR w="12700">
                      <a:solidFill>
                        <a:schemeClr val="bg1"/>
                      </a:solidFill>
                      <a:miter lim="800000"/>
                    </a:lnR>
                    <a:lnT w="12700">
                      <a:solidFill>
                        <a:schemeClr val="bg1"/>
                      </a:solidFill>
                      <a:miter lim="800000"/>
                    </a:lnT>
                    <a:lnB w="12700">
                      <a:solidFill>
                        <a:schemeClr val="bg1"/>
                      </a:solidFill>
                      <a:miter lim="800000"/>
                    </a:lnB>
                    <a:solidFill>
                      <a:srgbClr val="EAEFF7"/>
                    </a:solidFill>
                  </a:tcPr>
                </a:tc>
              </a:tr>
            </a:tbl>
          </a:graphicData>
        </a:graphic>
      </p:graphicFrame>
      <p:sp>
        <p:nvSpPr>
          <p:cNvPr id="14355" name="文本框 17" title=""/>
          <p:cNvSpPr txBox="1"/>
          <p:nvPr/>
        </p:nvSpPr>
        <p:spPr>
          <a:xfrm>
            <a:off x="7432675" y="2349500"/>
            <a:ext cx="1543050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Wuhan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56" name="文本框 18" title=""/>
          <p:cNvSpPr txBox="1"/>
          <p:nvPr/>
        </p:nvSpPr>
        <p:spPr>
          <a:xfrm>
            <a:off x="7210425" y="5232400"/>
            <a:ext cx="1803400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America</a:t>
            </a:r>
            <a:endParaRPr lang="zh-CN" altLang="en-US" sz="32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57" name="文本框 19" title=""/>
          <p:cNvSpPr txBox="1"/>
          <p:nvPr/>
        </p:nvSpPr>
        <p:spPr>
          <a:xfrm>
            <a:off x="7248525" y="3721100"/>
            <a:ext cx="1800225" cy="1076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England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32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58" name="文本框 22" title=""/>
          <p:cNvSpPr txBox="1"/>
          <p:nvPr/>
        </p:nvSpPr>
        <p:spPr>
          <a:xfrm>
            <a:off x="9696450" y="1116013"/>
            <a:ext cx="10080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学案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" fill="hold"/>
                                        <p:tgtEl>
                                          <p:spTgt spid="143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39"/>
                  </p:tgtEl>
                </p:cond>
              </p:nextCondLst>
            </p:seq>
            <p:audio>
              <p:cMediaNode vol="80000" showWhenStopped="0">
                <p:cTn id="22" fill="hold" display="0">
                  <p:stCondLst>
                    <p:cond delay="-1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339"/>
                </p:tgtEl>
              </p:cMediaNode>
            </p:audio>
          </p:childTnLst>
        </p:cTn>
      </p:par>
    </p:tnLst>
    <p:bldLst>
      <p:bldP spid="14355" grpId="0"/>
      <p:bldP spid="14356" grpId="0"/>
      <p:bldP spid="1435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2" name="Text Box 2" title=""/>
          <p:cNvSpPr txBox="1">
            <a:spLocks noChangeArrowheads="1"/>
          </p:cNvSpPr>
          <p:nvPr/>
        </p:nvSpPr>
        <p:spPr bwMode="auto">
          <a:xfrm>
            <a:off x="1774825" y="476250"/>
            <a:ext cx="7321550" cy="1311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0">
              <a:buFont typeface="Arial"/>
            </a:pPr>
            <a:r>
              <a:rPr lang="en-US" altLang="zh-CN" sz="40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Times New Roman" pitchFamily="18" charset="0"/>
              </a:rPr>
              <a:t>3. </a:t>
            </a:r>
            <a:r>
              <a:rPr lang="en-US" altLang="zh-CN" sz="40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Times New Roman" pitchFamily="18" charset="0"/>
              </a:rPr>
              <a:t>Books open! </a:t>
            </a:r>
            <a:r>
              <a:rPr lang="en-US" altLang="zh-CN" sz="40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Times New Roman" pitchFamily="18" charset="0"/>
              </a:rPr>
              <a:t>Check the </a:t>
            </a:r>
            <a:endParaRPr lang="en-US" altLang="zh-CN" sz="4000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ea typeface="Times New Roman" pitchFamily="18" charset="0"/>
            </a:endParaRPr>
          </a:p>
          <a:p>
            <a:pPr marL="0" lvl="0" indent="0" eaLnBrk="1" hangingPunct="0">
              <a:buFont typeface="Arial"/>
            </a:pPr>
            <a:r>
              <a:rPr lang="en-US" altLang="zh-CN" sz="4000" spc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Times New Roman" pitchFamily="18" charset="0"/>
              </a:rPr>
              <a:t>true sentences. </a:t>
            </a:r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（</a:t>
            </a:r>
            <a:r>
              <a:rPr lang="en-US" altLang="zh-CN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P3</a:t>
            </a:r>
            <a:r>
              <a:rPr lang="zh-CN" altLang="en-US" sz="3200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Times New Roman" pitchFamily="18" charset="0"/>
              </a:rPr>
              <a:t>）</a:t>
            </a:r>
            <a:endParaRPr lang="en-US" altLang="en-US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ea typeface="Times New Roman" pitchFamily="18" charset="0"/>
            </a:endParaRPr>
          </a:p>
        </p:txBody>
      </p:sp>
      <p:sp>
        <p:nvSpPr>
          <p:cNvPr id="15363" name="Rectangle 4" title=""/>
          <p:cNvSpPr/>
          <p:nvPr/>
        </p:nvSpPr>
        <p:spPr>
          <a:xfrm>
            <a:off x="1919288" y="2205038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</a:pPr>
            <a:r>
              <a:rPr lang="en-US" altLang="zh-CN" sz="3200" b="1">
                <a:latin typeface="Arial" pitchFamily="34" charset="0"/>
                <a:ea typeface="宋体" pitchFamily="2" charset="-122"/>
              </a:rPr>
              <a:t>1. Ms Li  is from Wuhan.                 □</a:t>
            </a:r>
            <a:endParaRPr lang="en-US" altLang="zh-CN" sz="3200" b="1">
              <a:latin typeface="Arial" pitchFamily="34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</a:pPr>
            <a:r>
              <a:rPr lang="en-US" altLang="zh-CN" sz="3200" b="1">
                <a:latin typeface="Arial" pitchFamily="34" charset="0"/>
                <a:ea typeface="宋体" pitchFamily="2" charset="-122"/>
              </a:rPr>
              <a:t>2. Lingling is twelve years old.        □ </a:t>
            </a:r>
            <a:endParaRPr lang="en-US" altLang="zh-CN" sz="3200" b="1">
              <a:latin typeface="Arial" pitchFamily="34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</a:pPr>
            <a:r>
              <a:rPr lang="en-US" altLang="zh-CN" sz="3200" b="1">
                <a:latin typeface="Arial" pitchFamily="34" charset="0"/>
                <a:ea typeface="宋体" pitchFamily="2" charset="-122"/>
              </a:rPr>
              <a:t>3. Daming  is thirteen years old.     □</a:t>
            </a:r>
            <a:endParaRPr lang="en-US" altLang="zh-CN" sz="3200" b="1">
              <a:latin typeface="Arial" pitchFamily="34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</a:pPr>
            <a:r>
              <a:rPr lang="en-US" altLang="zh-CN" sz="3200" b="1">
                <a:latin typeface="Arial" pitchFamily="34" charset="0"/>
                <a:ea typeface="宋体" pitchFamily="2" charset="-122"/>
              </a:rPr>
              <a:t>4. Tony is not in Class 4.                □ </a:t>
            </a:r>
            <a:endParaRPr lang="en-US" altLang="zh-CN" sz="3200" b="1">
              <a:latin typeface="Arial" pitchFamily="34" charset="0"/>
              <a:ea typeface="宋体" pitchFamily="2" charset="-122"/>
            </a:endParaRPr>
          </a:p>
          <a:p>
            <a:pPr marL="342900" lvl="0" indent="-342900" eaLnBrk="1" hangingPunct="1">
              <a:lnSpc>
                <a:spcPct val="100000"/>
              </a:lnSpc>
              <a:spcBef>
                <a:spcPct val="20000"/>
              </a:spcBef>
              <a:buFontTx/>
            </a:pPr>
            <a:r>
              <a:rPr lang="en-US" altLang="zh-CN" sz="3200" b="1">
                <a:latin typeface="Arial" pitchFamily="34" charset="0"/>
                <a:ea typeface="宋体" pitchFamily="2" charset="-122"/>
              </a:rPr>
              <a:t>5. Betty is from America.                □</a:t>
            </a:r>
            <a:endParaRPr lang="en-US" altLang="zh-CN" sz="32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64" name="Text Box 5" title=""/>
          <p:cNvSpPr txBox="1"/>
          <p:nvPr/>
        </p:nvSpPr>
        <p:spPr>
          <a:xfrm>
            <a:off x="8688388" y="1773238"/>
            <a:ext cx="606425" cy="1016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60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√</a:t>
            </a:r>
            <a:endParaRPr lang="zh-CN" altLang="en-US" sz="60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65" name="Text Box 6" title=""/>
          <p:cNvSpPr txBox="1"/>
          <p:nvPr/>
        </p:nvSpPr>
        <p:spPr>
          <a:xfrm>
            <a:off x="8616950" y="4292600"/>
            <a:ext cx="606425" cy="1016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60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√</a:t>
            </a:r>
            <a:endParaRPr lang="zh-CN" altLang="en-US" sz="60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15366" name="Line 7" title=""/>
          <p:cNvCxnSpPr/>
          <p:nvPr/>
        </p:nvCxnSpPr>
        <p:spPr>
          <a:xfrm>
            <a:off x="5016500" y="3284538"/>
            <a:ext cx="1066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</p:spPr>
      </p:cxnSp>
      <p:sp>
        <p:nvSpPr>
          <p:cNvPr id="15367" name="Text Box 8" title=""/>
          <p:cNvSpPr txBox="1"/>
          <p:nvPr/>
        </p:nvSpPr>
        <p:spPr>
          <a:xfrm>
            <a:off x="8256588" y="2781300"/>
            <a:ext cx="1490662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thirteen</a:t>
            </a:r>
            <a:endParaRPr lang="en-US" altLang="zh-CN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15368" name="Line 9" title=""/>
          <p:cNvCxnSpPr/>
          <p:nvPr/>
        </p:nvCxnSpPr>
        <p:spPr>
          <a:xfrm>
            <a:off x="4943475" y="3860800"/>
            <a:ext cx="12954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</p:spPr>
      </p:cxnSp>
      <p:sp>
        <p:nvSpPr>
          <p:cNvPr id="15369" name="Text Box 10" title=""/>
          <p:cNvSpPr txBox="1"/>
          <p:nvPr/>
        </p:nvSpPr>
        <p:spPr>
          <a:xfrm>
            <a:off x="8401050" y="3429000"/>
            <a:ext cx="127317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twelve</a:t>
            </a:r>
            <a:endParaRPr lang="en-US" altLang="zh-CN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cxnSp>
        <p:nvCxnSpPr>
          <p:cNvPr id="15370" name="Line 11" title=""/>
          <p:cNvCxnSpPr/>
          <p:nvPr/>
        </p:nvCxnSpPr>
        <p:spPr>
          <a:xfrm>
            <a:off x="4295775" y="4508500"/>
            <a:ext cx="601663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</p:spPr>
      </p:cxnSp>
      <p:sp>
        <p:nvSpPr>
          <p:cNvPr id="15371" name="Line 12" title=""/>
          <p:cNvSpPr>
            <a:spLocks noChangeShapeType="1"/>
          </p:cNvSpPr>
          <p:nvPr/>
        </p:nvSpPr>
        <p:spPr bwMode="auto">
          <a:xfrm>
            <a:off x="7524750" y="4357688"/>
            <a:ext cx="871538" cy="133350"/>
          </a:xfrm>
          <a:prstGeom prst="line">
            <a:avLst/>
          </a:prstGeom>
          <a:noFill/>
          <a:ln w="38100" cmpd="sng">
            <a:solidFill>
              <a:srgbClr val="FF0000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宋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15372" name="Text Box 13" title=""/>
          <p:cNvSpPr txBox="1"/>
          <p:nvPr/>
        </p:nvSpPr>
        <p:spPr>
          <a:xfrm>
            <a:off x="7558088" y="4110038"/>
            <a:ext cx="762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not</a:t>
            </a:r>
            <a:endParaRPr lang="en-US" altLang="zh-CN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15373" name="Unit 1-activity 3.mp3" title="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8328025" y="5445125"/>
            <a:ext cx="936625" cy="9366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74" name="Picture 14" title="">
            <a:hlinkClick r:id="rId5" action="ppaction://hlinkfile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5500" y="5643563"/>
            <a:ext cx="914400" cy="847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89600" fill="hold"/>
                                        <p:tgtEl>
                                          <p:spTgt spid="153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  <p:audio>
              <p:cMediaNode showWhenStopped="0">
                <p:cTn id="57" fill="hold" display="0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373"/>
                </p:tgtEl>
              </p:cMediaNode>
            </p:audio>
          </p:childTnLst>
        </p:cTn>
      </p:par>
    </p:tnLst>
    <p:bldLst>
      <p:bldP spid="15364" grpId="0"/>
      <p:bldP spid="15365" grpId="0"/>
      <p:bldP spid="15367" grpId="0"/>
      <p:bldP spid="15369" grpId="0"/>
      <p:bldP spid="1537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Text Box 2" title=""/>
          <p:cNvSpPr txBox="1">
            <a:spLocks noChangeArrowheads="1"/>
          </p:cNvSpPr>
          <p:nvPr/>
        </p:nvSpPr>
        <p:spPr bwMode="auto">
          <a:xfrm>
            <a:off x="1881158" y="428605"/>
            <a:ext cx="5786478" cy="7694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en-US" altLang="zh-CN" sz="4400" b="1" i="0" u="none" strike="noStrike" kern="10" cap="none" spc="0" normalizeH="0" baseline="0" noProof="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uLnTx/>
                <a:uFillTx/>
                <a:latin typeface="华文新魏"/>
                <a:ea typeface="华文新魏"/>
                <a:cs typeface="+mn-cs"/>
              </a:rPr>
              <a:t>Speaking: Read loudly!</a:t>
            </a:r>
          </a:p>
        </p:txBody>
      </p:sp>
      <p:sp>
        <p:nvSpPr>
          <p:cNvPr id="16387" name="WordArt 3" title=""/>
          <p:cNvSpPr>
            <a:spLocks noChangeArrowheads="1" noChangeShapeType="1"/>
          </p:cNvSpPr>
          <p:nvPr/>
        </p:nvSpPr>
        <p:spPr bwMode="auto">
          <a:xfrm>
            <a:off x="3000375" y="2997201"/>
            <a:ext cx="6769100" cy="3097213"/>
          </a:xfrm>
          <a:prstGeom prst="rect">
            <a:avLst/>
          </a:prstGeom>
        </p:spPr>
        <p:txBody>
          <a:bodyPr wrap="none" numCol="1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1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 w="9525" cmpd="sng">
                  <a:round/>
                </a:ln>
                <a:gradFill rotWithShape="1">
                  <a:gsLst>
                    <a:gs pos="0">
                      <a:srgbClr val="FF3399"/>
                    </a:gs>
                    <a:gs pos="100000">
                      <a:srgbClr val="FF3399">
                        <a:gamma/>
                        <a:shade val="46275"/>
                        <a:invGamma/>
                        <a:alpha val="56999"/>
                      </a:srgbClr>
                    </a:gs>
                  </a:gsLst>
                  <a:lin ang="5400000" scaled="1"/>
                </a:gradFill>
                <a:effectLst/>
                <a:uLnTx/>
                <a:uFillTx/>
                <a:latin typeface="Cambria"/>
                <a:ea typeface="宋体" pitchFamily="2" charset="-122"/>
                <a:cs typeface="Times New Roman" panose="02020603050405020304" pitchFamily="18" charset="0"/>
              </a:rPr>
              <a:t>小组</a:t>
            </a:r>
            <a:r>
              <a:rPr kumimoji="0" lang="en-US" altLang="zh-CN" sz="3600" b="1" i="0" u="none" strike="noStrike" kern="1200" cap="none" spc="0" normalizeH="0" baseline="0" noProof="0">
                <a:ln w="9525" cmpd="sng">
                  <a:round/>
                </a:ln>
                <a:gradFill rotWithShape="1">
                  <a:gsLst>
                    <a:gs pos="0">
                      <a:srgbClr val="FF3399"/>
                    </a:gs>
                    <a:gs pos="100000">
                      <a:srgbClr val="FF3399">
                        <a:gamma/>
                        <a:shade val="46275"/>
                        <a:invGamma/>
                        <a:alpha val="56999"/>
                      </a:srgbClr>
                    </a:gs>
                  </a:gsLst>
                  <a:lin ang="5400000" scaled="1"/>
                </a:gradFill>
                <a:effectLst/>
                <a:uLnTx/>
                <a:uFillTx/>
                <a:latin typeface="Cambria"/>
                <a:ea typeface="宋体" pitchFamily="2" charset="-122"/>
                <a:cs typeface="Times New Roman" panose="02020603050405020304" pitchFamily="18" charset="0"/>
              </a:rPr>
              <a:t>PK</a:t>
            </a:r>
            <a:r>
              <a:rPr kumimoji="0" lang="zh-CN" altLang="en-US" sz="3600" b="1" i="0" u="none" strike="noStrike" kern="1200" cap="none" spc="0" normalizeH="0" baseline="0" noProof="0">
                <a:ln w="9525" cmpd="sng">
                  <a:round/>
                </a:ln>
                <a:gradFill rotWithShape="1">
                  <a:gsLst>
                    <a:gs pos="0">
                      <a:srgbClr val="FF3399"/>
                    </a:gs>
                    <a:gs pos="100000">
                      <a:srgbClr val="FF3399">
                        <a:gamma/>
                        <a:shade val="46275"/>
                        <a:invGamma/>
                        <a:alpha val="56999"/>
                      </a:srgbClr>
                    </a:gs>
                  </a:gsLst>
                  <a:lin ang="5400000" scaled="1"/>
                </a:gradFill>
                <a:effectLst/>
                <a:uLnTx/>
                <a:uFillTx/>
                <a:latin typeface="Cambria"/>
                <a:ea typeface="宋体" pitchFamily="2" charset="-122"/>
                <a:cs typeface="Times New Roman" panose="02020603050405020304" pitchFamily="18" charset="0"/>
              </a:rPr>
              <a:t>！</a:t>
            </a:r>
          </a:p>
        </p:txBody>
      </p:sp>
      <p:pic>
        <p:nvPicPr>
          <p:cNvPr id="16388" name="Unit 1-activity 3.mp3" title="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9048750" y="1196975"/>
            <a:ext cx="792163" cy="7921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417300" y="11976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9600" fill="hold"/>
                                        <p:tgtEl>
                                          <p:spTgt spid="163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8"/>
                  </p:tgtEl>
                </p:cond>
              </p:nextCondLst>
            </p:seq>
            <p:audio>
              <p:cMediaNode showWhenStopped="0">
                <p:cTn id="17" fill="hold" display="0">
                  <p:stCondLst>
                    <p:cond delay="-1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38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https://d.book118.com/087060116046006054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跋涉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0">
      <vt:lpstr>Arial</vt:lpstr>
      <vt:lpstr>Calibri</vt:lpstr>
      <vt:lpstr>Calibri Light</vt:lpstr>
      <vt:lpstr>等线 Light</vt:lpstr>
      <vt:lpstr>等线</vt:lpstr>
      <vt:lpstr>宋体</vt:lpstr>
      <vt:lpstr>楷体_GB2312</vt:lpstr>
      <vt:lpstr>Arial Black</vt:lpstr>
      <vt:lpstr>黑体</vt:lpstr>
      <vt:lpstr>Lucida Sans Unicode</vt:lpstr>
      <vt:lpstr>Times New Roman</vt:lpstr>
      <vt:lpstr>华文中宋</vt:lpstr>
      <vt:lpstr>华文新魏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(3) Listen again and complete the table.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2024-09-28T13:49:46.834</cp:lastPrinted>
  <dcterms:created xsi:type="dcterms:W3CDTF">2024-09-28T05:49:46Z</dcterms:created>
  <dcterms:modified xsi:type="dcterms:W3CDTF">2024-09-28T05:49:49Z</dcterms:modified>
</cp:coreProperties>
</file>