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57472EB-EA61-41BB-A135-17CCC4B49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55450-4063-441C-893A-F8BE205D1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587BB3-BF5F-40F3-BD5A-AD4BC8FD9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ABE97E-6AA5-4C9F-B8E2-4ED61E366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55A7BB-D3F4-48B7-8F2C-AC6FDE526F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D8EFBE-F153-477E-B5D4-DD24EFB821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F61FF9-26F8-4A33-A04A-A74B5E6705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5E7FCA-CF8E-4AE0-8F58-18CED8760D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9E65E4-AE32-43D1-9B90-54D0429A50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94EDF-7DA9-480D-BDFB-042576656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4A4CC-CA9B-4DA6-BE03-47D9804FC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7061030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医疗卫生资源的合理配置</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医疗卫生资源配置原则
 医疗卫生资源配置目标
 医疗卫生资源配置影响因素
 医疗卫生资源配置现状
 医疗卫生资源配置问题及对策
 医疗卫生资源配置优化策略
 医疗卫生资源配置评价指标
 医疗卫生资源配置政策法规</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医疗卫生资源配置原则</a:t>
            </a:r>
          </a:p>
        </p:txBody>
      </p:sp>
      <p:sp>
        <p:nvSpPr>
          <p:cNvPr id="3" name="Subtitle 2"/>
          <p:cNvSpPr>
            <a:spLocks noGrp="1"/>
          </p:cNvSpPr>
          <p:nvPr>
            <p:ph type="subTitle" idx="1"/>
          </p:nvPr>
        </p:nvSpPr>
        <p:spPr/>
        <p:txBody>
          <a:bodyPr/>
          <a:lstStyle/>
          <a:p>
            <a:r>
              <a:t>医疗卫生资源的合理配置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医疗卫生资源配置原则</a:t>
            </a:r>
          </a:p>
        </p:txBody>
      </p:sp>
      <p:sp>
        <p:nvSpPr>
          <p:cNvPr id="3" name="Content Placeholder 2"/>
          <p:cNvSpPr>
            <a:spLocks noGrp="1"/>
          </p:cNvSpPr>
          <p:nvPr>
            <p:ph sz="half" idx="2"/>
          </p:nvPr>
        </p:nvSpPr>
        <p:spPr/>
        <p:txBody>
          <a:bodyPr/>
          <a:lstStyle/>
          <a:p>
            <a:r>
              <a:t>1. 医疗卫生资源的配置要遵循公平原则，即在符合社会经济发展水平的前提下，确保全体公民享有基本医疗卫生服务。</a:t>
            </a:r>
          </a:p>
          <a:p>
            <a:r>
              <a:t>2. 在资源配置过程中，要充分考虑不同地区、不同人群的实际情况，合理配置医疗卫生资源，重点保障贫困地区、偏远地区和老年人、残疾人、儿童等特殊群体的医疗卫生服务需求。</a:t>
            </a:r>
          </a:p>
          <a:p>
            <a:r>
              <a:t>3. 加强对医疗卫生资源配置的监管，规范医疗机构的执业行为，严厉打击医疗卫生领域的不正之风，确保医疗卫生资源公平合理分配。</a:t>
            </a:r>
          </a:p>
        </p:txBody>
      </p:sp>
      <p:sp>
        <p:nvSpPr>
          <p:cNvPr id="4" name="Text Placeholder 3"/>
          <p:cNvSpPr>
            <a:spLocks noGrp="1"/>
          </p:cNvSpPr>
          <p:nvPr>
            <p:ph type="body" idx="3"/>
          </p:nvPr>
        </p:nvSpPr>
        <p:spPr/>
        <p:txBody>
          <a:bodyPr/>
          <a:lstStyle/>
          <a:p>
            <a:r>
              <a:t>效率配置原则</a:t>
            </a:r>
          </a:p>
        </p:txBody>
      </p:sp>
      <p:sp>
        <p:nvSpPr>
          <p:cNvPr id="5" name="Content Placeholder 4"/>
          <p:cNvSpPr>
            <a:spLocks noGrp="1"/>
          </p:cNvSpPr>
          <p:nvPr>
            <p:ph sz="half" idx="4"/>
          </p:nvPr>
        </p:nvSpPr>
        <p:spPr/>
        <p:txBody>
          <a:bodyPr/>
          <a:lstStyle/>
          <a:p>
            <a:r>
              <a:t>1. 医疗卫生资源的配置要遵循效率原则，即以最小的成本获取最大化的医疗卫生服务效果。</a:t>
            </a:r>
          </a:p>
          <a:p>
            <a:r>
              <a:t>2. 在资源配置过程中，要充分考虑医疗卫生机构的服务能力、医疗卫生人员的水平、医疗卫生设备的先进性等因素，合理分配医疗卫生资源，提高医疗卫生服务的质量和效率。</a:t>
            </a:r>
          </a:p>
          <a:p>
            <a:r>
              <a:t>3. 加强医疗卫生机构之间的协作，鼓励医疗卫生机构间资源共享、互利互惠，提高医疗卫生资源的利用率和配置效率。</a:t>
            </a:r>
          </a:p>
        </p:txBody>
      </p:sp>
      <p:sp>
        <p:nvSpPr>
          <p:cNvPr id="6" name="Text Placeholder 5"/>
          <p:cNvSpPr>
            <a:spLocks noGrp="1"/>
          </p:cNvSpPr>
          <p:nvPr>
            <p:ph type="body" idx="1"/>
          </p:nvPr>
        </p:nvSpPr>
        <p:spPr/>
        <p:txBody>
          <a:bodyPr/>
          <a:lstStyle/>
          <a:p>
            <a:r>
              <a:t>公平配置原则</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医疗卫生资源配置原则</a:t>
            </a:r>
          </a:p>
        </p:txBody>
      </p:sp>
      <p:sp>
        <p:nvSpPr>
          <p:cNvPr id="3" name="Text Placeholder 2"/>
          <p:cNvSpPr>
            <a:spLocks noGrp="1"/>
          </p:cNvSpPr>
          <p:nvPr>
            <p:ph type="body" idx="1"/>
          </p:nvPr>
        </p:nvSpPr>
        <p:spPr/>
        <p:txBody>
          <a:bodyPr/>
          <a:lstStyle/>
          <a:p>
            <a:r>
              <a:t>可及性配置原则</a:t>
            </a:r>
          </a:p>
        </p:txBody>
      </p:sp>
      <p:sp>
        <p:nvSpPr>
          <p:cNvPr id="4" name="Content Placeholder 3"/>
          <p:cNvSpPr>
            <a:spLocks noGrp="1"/>
          </p:cNvSpPr>
          <p:nvPr>
            <p:ph sz="half" idx="2"/>
          </p:nvPr>
        </p:nvSpPr>
        <p:spPr/>
        <p:txBody>
          <a:bodyPr/>
          <a:lstStyle/>
          <a:p>
            <a:r>
              <a:t>1. 医疗卫生资源的配置要遵循可及性原则，即让患者能够方便地获取医疗卫生服务。</a:t>
            </a:r>
          </a:p>
          <a:p>
            <a:r>
              <a:t>2. 在资源配置过程中，要充分考虑医疗卫生机构的地理位置、交通条件、服务时间等因素，合理配置医疗卫生资源，方便患者就医。</a:t>
            </a:r>
          </a:p>
          <a:p>
            <a:r>
              <a:t>3. 加强医疗卫生机构的建设，特别是基层医疗卫生机构的建设，提高医疗卫生服务的可及性，让患者能够在第一时间获得医疗卫生服务。</a:t>
            </a:r>
          </a:p>
        </p:txBody>
      </p:sp>
      <p:sp>
        <p:nvSpPr>
          <p:cNvPr id="5" name="Text Placeholder 4"/>
          <p:cNvSpPr>
            <a:spLocks noGrp="1"/>
          </p:cNvSpPr>
          <p:nvPr>
            <p:ph type="body" idx="3"/>
          </p:nvPr>
        </p:nvSpPr>
        <p:spPr/>
        <p:txBody>
          <a:bodyPr/>
          <a:lstStyle/>
          <a:p>
            <a:r>
              <a:t>适宜性配置原则</a:t>
            </a:r>
          </a:p>
        </p:txBody>
      </p:sp>
      <p:sp>
        <p:nvSpPr>
          <p:cNvPr id="6" name="Content Placeholder 5"/>
          <p:cNvSpPr>
            <a:spLocks noGrp="1"/>
          </p:cNvSpPr>
          <p:nvPr>
            <p:ph sz="half" idx="4"/>
          </p:nvPr>
        </p:nvSpPr>
        <p:spPr/>
        <p:txBody>
          <a:bodyPr/>
          <a:lstStyle/>
          <a:p>
            <a:r>
              <a:t>1. 医疗卫生资源的配置要遵循适宜性原则，即根据患者的病情需要，合理配置医疗卫生资源，确保患者能够得到适宜的医疗卫生服务。</a:t>
            </a:r>
          </a:p>
          <a:p>
            <a:r>
              <a:t>2. 在资源配置过程中，要充分考虑患者的年龄、性别、疾病类型、疾病严重程度等因素，合理分配医疗卫生资源，确保患者能够得到有效的医疗卫生服务。</a:t>
            </a:r>
          </a:p>
          <a:p>
            <a:r>
              <a:t>3. 加强医疗卫生人员的 培训和教育，提高医疗卫生人员的专业水平和服务意识，确保医疗卫生人员能够为患者提供适宜的医疗卫生服务。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医疗卫生资源配置原则</a:t>
            </a:r>
          </a:p>
        </p:txBody>
      </p:sp>
      <p:sp>
        <p:nvSpPr>
          <p:cNvPr id="3" name="Text Placeholder 2"/>
          <p:cNvSpPr>
            <a:spLocks noGrp="1"/>
          </p:cNvSpPr>
          <p:nvPr>
            <p:ph type="body" idx="1"/>
          </p:nvPr>
        </p:nvSpPr>
        <p:spPr/>
        <p:txBody>
          <a:bodyPr/>
          <a:lstStyle/>
          <a:p>
            <a:r>
              <a:t>创新配置原则</a:t>
            </a:r>
          </a:p>
        </p:txBody>
      </p:sp>
      <p:sp>
        <p:nvSpPr>
          <p:cNvPr id="4" name="Content Placeholder 3"/>
          <p:cNvSpPr>
            <a:spLocks noGrp="1"/>
          </p:cNvSpPr>
          <p:nvPr>
            <p:ph sz="half" idx="2"/>
          </p:nvPr>
        </p:nvSpPr>
        <p:spPr/>
        <p:txBody>
          <a:bodyPr/>
          <a:lstStyle/>
          <a:p>
            <a:r>
              <a:t>1. 医疗卫生资源的配置要遵循创新原则，即在配置医疗卫生资源时，要勇于创新、敢于突破，探索新的资源配置模式，提高资源配置的效率和效果。</a:t>
            </a:r>
          </a:p>
          <a:p>
            <a:r>
              <a:t>2. 在资源配置过程中，要充分考虑新技术、新方法和新手段的应用，充分发挥信息技术、大数据、人工智能等现代科技的力量，提高医疗卫生资源配置的科学性。</a:t>
            </a:r>
          </a:p>
          <a:p>
            <a:r>
              <a:t>3. 鼓励医疗卫生机构开展创新性的医疗卫生服务项目，大力发展远程医疗、互联网医疗等新兴医疗模式，提高医疗卫生服务的覆盖面和可及性。</a:t>
            </a:r>
          </a:p>
        </p:txBody>
      </p:sp>
      <p:sp>
        <p:nvSpPr>
          <p:cNvPr id="5" name="Text Placeholder 4"/>
          <p:cNvSpPr>
            <a:spLocks noGrp="1"/>
          </p:cNvSpPr>
          <p:nvPr>
            <p:ph type="body" idx="3"/>
          </p:nvPr>
        </p:nvSpPr>
        <p:spPr/>
        <p:txBody>
          <a:bodyPr/>
          <a:lstStyle/>
          <a:p>
            <a:r>
              <a:t>安全配置原则</a:t>
            </a:r>
          </a:p>
        </p:txBody>
      </p:sp>
      <p:sp>
        <p:nvSpPr>
          <p:cNvPr id="6" name="Content Placeholder 5"/>
          <p:cNvSpPr>
            <a:spLocks noGrp="1"/>
          </p:cNvSpPr>
          <p:nvPr>
            <p:ph sz="half" idx="4"/>
          </p:nvPr>
        </p:nvSpPr>
        <p:spPr/>
        <p:txBody>
          <a:bodyPr/>
          <a:lstStyle/>
          <a:p>
            <a:r>
              <a:t>1. 医疗卫生资源的配置要遵循安全原则，即在配置医疗卫生资源时，要充分考虑医疗卫生安全因素，确保患者在接受医疗卫生服务时的人身安全。</a:t>
            </a:r>
          </a:p>
          <a:p>
            <a:r>
              <a:t>2. 在资源配置过程中，要充分考虑医疗卫生机构的安全设施、医疗卫生人员的安全操作规范、医疗卫生器械的安全使用等因素，合理分配医疗卫生资源，确保患者在接受医疗卫生服务时的人身安全。</a:t>
            </a:r>
          </a:p>
          <a:p>
            <a:r>
              <a:t>3. 加强医疗卫生机构的安全管理，建立健全医疗卫生安全管理制度，定期对医疗卫生机构的安全情况进行检查，及时发现和消除安全隐患，确保医疗卫生环境的安全。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医疗卫生资源配置目标</a:t>
            </a:r>
          </a:p>
        </p:txBody>
      </p:sp>
      <p:sp>
        <p:nvSpPr>
          <p:cNvPr id="3" name="Subtitle 2"/>
          <p:cNvSpPr>
            <a:spLocks noGrp="1"/>
          </p:cNvSpPr>
          <p:nvPr>
            <p:ph type="subTitle" idx="1"/>
          </p:nvPr>
        </p:nvSpPr>
        <p:spPr/>
        <p:txBody>
          <a:bodyPr/>
          <a:lstStyle/>
          <a:p>
            <a:r>
              <a:t>医疗卫生资源的合理配置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医疗卫生资源配置目标</a:t>
            </a:r>
          </a:p>
        </p:txBody>
      </p:sp>
      <p:sp>
        <p:nvSpPr>
          <p:cNvPr id="3" name="Text Placeholder 2"/>
          <p:cNvSpPr>
            <a:spLocks noGrp="1"/>
          </p:cNvSpPr>
          <p:nvPr>
            <p:ph type="body" idx="1"/>
          </p:nvPr>
        </p:nvSpPr>
        <p:spPr/>
        <p:txBody>
          <a:bodyPr/>
          <a:lstStyle/>
          <a:p>
            <a:r>
              <a:t>医疗卫生资源配置的公平性</a:t>
            </a:r>
          </a:p>
        </p:txBody>
      </p:sp>
      <p:sp>
        <p:nvSpPr>
          <p:cNvPr id="4" name="Content Placeholder 3"/>
          <p:cNvSpPr>
            <a:spLocks noGrp="1"/>
          </p:cNvSpPr>
          <p:nvPr>
            <p:ph sz="half" idx="2"/>
          </p:nvPr>
        </p:nvSpPr>
        <p:spPr/>
        <p:txBody>
          <a:bodyPr/>
          <a:lstStyle/>
          <a:p>
            <a:r>
              <a:t>1. 医疗卫生资源的公平分配是社会公平和正义的重要体现，也是保障人民健康的基本条件。</a:t>
            </a:r>
          </a:p>
          <a:p>
            <a:r>
              <a:t>2. 公平配置医疗卫生资源要求医疗卫生资源在地区、城乡、不同人群之间合理分配，以确保所有人都能获得必要的医疗卫生服务。</a:t>
            </a:r>
          </a:p>
          <a:p>
            <a:r>
              <a:t>3. 医疗卫生资源的公平分配可以通过多种方式实现，如制定公平的医疗卫生政策、完善医疗卫生保险制度、加强医疗卫生监督管理等。</a:t>
            </a:r>
          </a:p>
        </p:txBody>
      </p:sp>
      <p:sp>
        <p:nvSpPr>
          <p:cNvPr id="5" name="Text Placeholder 4"/>
          <p:cNvSpPr>
            <a:spLocks noGrp="1"/>
          </p:cNvSpPr>
          <p:nvPr>
            <p:ph type="body" idx="3"/>
          </p:nvPr>
        </p:nvSpPr>
        <p:spPr/>
        <p:txBody>
          <a:bodyPr/>
          <a:lstStyle/>
          <a:p>
            <a:r>
              <a:t>医疗卫生资源配置的效率性</a:t>
            </a:r>
          </a:p>
        </p:txBody>
      </p:sp>
      <p:sp>
        <p:nvSpPr>
          <p:cNvPr id="6" name="Content Placeholder 5"/>
          <p:cNvSpPr>
            <a:spLocks noGrp="1"/>
          </p:cNvSpPr>
          <p:nvPr>
            <p:ph sz="half" idx="4"/>
          </p:nvPr>
        </p:nvSpPr>
        <p:spPr/>
        <p:txBody>
          <a:bodyPr/>
          <a:lstStyle/>
          <a:p>
            <a:r>
              <a:t>1. 医疗卫生资源的配置效率是指在既定的资源条件下，医疗卫生资源的使用能最大程度地满足人们的健康需求。</a:t>
            </a:r>
          </a:p>
          <a:p>
            <a:r>
              <a:t>2. 提高医疗卫生资源配置效率可以通过多种方式实现，如优化医疗卫生资源配置结构、提高医疗卫生服务质量、减少医疗卫生资源浪费等。</a:t>
            </a:r>
          </a:p>
          <a:p>
            <a:r>
              <a:t>3. 医疗卫生资源配置效率的提高可以使医疗卫生资源发挥更大的作用，更好地满足人民的健康需求。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医疗卫生资源配置目标</a:t>
            </a:r>
          </a:p>
        </p:txBody>
      </p:sp>
      <p:sp>
        <p:nvSpPr>
          <p:cNvPr id="3" name="Text Placeholder 2"/>
          <p:cNvSpPr>
            <a:spLocks noGrp="1"/>
          </p:cNvSpPr>
          <p:nvPr>
            <p:ph type="body" idx="1"/>
          </p:nvPr>
        </p:nvSpPr>
        <p:spPr/>
        <p:txBody>
          <a:bodyPr/>
          <a:lstStyle/>
          <a:p>
            <a:r>
              <a:t>医疗卫生资源配置的有效性</a:t>
            </a:r>
          </a:p>
        </p:txBody>
      </p:sp>
      <p:sp>
        <p:nvSpPr>
          <p:cNvPr id="4" name="Content Placeholder 3"/>
          <p:cNvSpPr>
            <a:spLocks noGrp="1"/>
          </p:cNvSpPr>
          <p:nvPr>
            <p:ph sz="half" idx="2"/>
          </p:nvPr>
        </p:nvSpPr>
        <p:spPr/>
        <p:txBody>
          <a:bodyPr/>
          <a:lstStyle/>
          <a:p>
            <a:r>
              <a:t>1. 医疗卫生资源配置的有效性是指医疗卫生资源的使用能最大程度地改善人们的健康状况。</a:t>
            </a:r>
          </a:p>
          <a:p>
            <a:r>
              <a:t>2. 提高医疗卫生资源配置有效性可以通过多种方式实现，如加强医疗卫生资源的规划和管理、提高医疗卫生服务质量、加强医疗卫生监督管理等。</a:t>
            </a:r>
          </a:p>
          <a:p>
            <a:r>
              <a:t>3. 医疗卫生资源配置有效性的提高可以使医疗卫生资源发挥更大的作用，更好地促进人们的健康。</a:t>
            </a:r>
          </a:p>
        </p:txBody>
      </p:sp>
      <p:sp>
        <p:nvSpPr>
          <p:cNvPr id="5" name="Text Placeholder 4"/>
          <p:cNvSpPr>
            <a:spLocks noGrp="1"/>
          </p:cNvSpPr>
          <p:nvPr>
            <p:ph type="body" idx="3"/>
          </p:nvPr>
        </p:nvSpPr>
        <p:spPr/>
        <p:txBody>
          <a:bodyPr/>
          <a:lstStyle/>
          <a:p>
            <a:r>
              <a:t>医疗卫生资源配置的动态性</a:t>
            </a:r>
          </a:p>
        </p:txBody>
      </p:sp>
      <p:sp>
        <p:nvSpPr>
          <p:cNvPr id="6" name="Content Placeholder 5"/>
          <p:cNvSpPr>
            <a:spLocks noGrp="1"/>
          </p:cNvSpPr>
          <p:nvPr>
            <p:ph sz="half" idx="4"/>
          </p:nvPr>
        </p:nvSpPr>
        <p:spPr/>
        <p:txBody>
          <a:bodyPr/>
          <a:lstStyle/>
          <a:p>
            <a:r>
              <a:t>1. 医疗卫生资源配置的动态性是指随着社会经济发展和人民健康需求的变化，医疗卫生资源的配置也要随之调整。</a:t>
            </a:r>
          </a:p>
          <a:p>
            <a:r>
              <a:t>2. 医疗卫生资源配置的动态性要求医疗卫生资源能够及时地从低效率领域向高效率领域转移，从需求较少的领域向需求较多的领域转移。</a:t>
            </a:r>
          </a:p>
          <a:p>
            <a:r>
              <a:t>3. 医疗卫生资源配置的动态性可以使医疗卫生资源配置更好地适应社会经济发展和人民健康需求的变化，更好地满足人民的健康需求。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医疗卫生资源配置目标</a:t>
            </a:r>
          </a:p>
        </p:txBody>
      </p:sp>
      <p:sp>
        <p:nvSpPr>
          <p:cNvPr id="3" name="Text Placeholder 2"/>
          <p:cNvSpPr>
            <a:spLocks noGrp="1"/>
          </p:cNvSpPr>
          <p:nvPr>
            <p:ph type="body" idx="1"/>
          </p:nvPr>
        </p:nvSpPr>
        <p:spPr/>
        <p:txBody>
          <a:bodyPr/>
          <a:lstStyle/>
          <a:p>
            <a:r>
              <a:t>医疗卫生资源配置的协调性</a:t>
            </a:r>
          </a:p>
        </p:txBody>
      </p:sp>
      <p:sp>
        <p:nvSpPr>
          <p:cNvPr id="4" name="Content Placeholder 3"/>
          <p:cNvSpPr>
            <a:spLocks noGrp="1"/>
          </p:cNvSpPr>
          <p:nvPr>
            <p:ph sz="half" idx="2"/>
          </p:nvPr>
        </p:nvSpPr>
        <p:spPr/>
        <p:txBody>
          <a:bodyPr/>
          <a:lstStyle/>
          <a:p>
            <a:r>
              <a:t>1. 医疗卫生资源配置的协调性是指医疗卫生资源在不同地区、不同层次、不同类型医疗卫生机构之间合理分配，以避免资源浪费和使用不当。</a:t>
            </a:r>
          </a:p>
          <a:p>
            <a:r>
              <a:t>2. 医疗卫生资源配置的协调性要求医疗卫生资源在不同地区、不同层次、不同类型医疗卫生机构之间合理配置，以避免资源重复建设和使用不当。</a:t>
            </a:r>
          </a:p>
          <a:p>
            <a:r>
              <a:t>3. 医疗卫生资源配置协调性的提高可以使医疗卫生资源发挥更大的作用，更好地满足人民的健康需求。</a:t>
            </a:r>
          </a:p>
        </p:txBody>
      </p:sp>
      <p:sp>
        <p:nvSpPr>
          <p:cNvPr id="5" name="Text Placeholder 4"/>
          <p:cNvSpPr>
            <a:spLocks noGrp="1"/>
          </p:cNvSpPr>
          <p:nvPr>
            <p:ph type="body" idx="3"/>
          </p:nvPr>
        </p:nvSpPr>
        <p:spPr/>
        <p:txBody>
          <a:bodyPr/>
          <a:lstStyle/>
          <a:p>
            <a:r>
              <a:t>医疗卫生资源配置的创新性</a:t>
            </a:r>
          </a:p>
        </p:txBody>
      </p:sp>
      <p:sp>
        <p:nvSpPr>
          <p:cNvPr id="6" name="Content Placeholder 5"/>
          <p:cNvSpPr>
            <a:spLocks noGrp="1"/>
          </p:cNvSpPr>
          <p:nvPr>
            <p:ph sz="half" idx="4"/>
          </p:nvPr>
        </p:nvSpPr>
        <p:spPr/>
        <p:txBody>
          <a:bodyPr/>
          <a:lstStyle/>
          <a:p>
            <a:r>
              <a:t>1. 医疗卫生资源配置的创新性是指在医疗卫生资源配置领域不断探索新的方法和手段，以提高医疗卫生资源配置的效率、有效性和公平性。</a:t>
            </a:r>
          </a:p>
          <a:p>
            <a:r>
              <a:t>2. 医疗卫生资源配置的创新性要求医疗卫生资源配置领域不断探索新的方法和手段，以提高医疗卫生资源配置的效率、有效性和公平性。</a:t>
            </a:r>
          </a:p>
          <a:p>
            <a:r>
              <a:t>3. 医疗卫生资源配置的创新性可以使医疗卫生资源配置领域不断发展，更好地满足人民的健康需求。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医疗卫生资源配置影响因素</a:t>
            </a:r>
          </a:p>
        </p:txBody>
      </p:sp>
      <p:sp>
        <p:nvSpPr>
          <p:cNvPr id="3" name="Subtitle 2"/>
          <p:cNvSpPr>
            <a:spLocks noGrp="1"/>
          </p:cNvSpPr>
          <p:nvPr>
            <p:ph type="subTitle" idx="1"/>
          </p:nvPr>
        </p:nvSpPr>
        <p:spPr/>
        <p:txBody>
          <a:bodyPr/>
          <a:lstStyle/>
          <a:p>
            <a:r>
              <a:t>医疗卫生资源的合理配置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医疗卫生资源配置影响因素</a:t>
            </a:r>
          </a:p>
        </p:txBody>
      </p:sp>
      <p:sp>
        <p:nvSpPr>
          <p:cNvPr id="3" name="Text Placeholder 2"/>
          <p:cNvSpPr>
            <a:spLocks noGrp="1"/>
          </p:cNvSpPr>
          <p:nvPr>
            <p:ph type="body" idx="1"/>
          </p:nvPr>
        </p:nvSpPr>
        <p:spPr/>
        <p:txBody>
          <a:bodyPr/>
          <a:lstStyle/>
          <a:p>
            <a:r>
              <a:t>经济发展水平与医疗卫生资源配置：</a:t>
            </a:r>
          </a:p>
        </p:txBody>
      </p:sp>
      <p:sp>
        <p:nvSpPr>
          <p:cNvPr id="4" name="Content Placeholder 3"/>
          <p:cNvSpPr>
            <a:spLocks noGrp="1"/>
          </p:cNvSpPr>
          <p:nvPr>
            <p:ph sz="half" idx="2"/>
          </p:nvPr>
        </p:nvSpPr>
        <p:spPr/>
        <p:txBody>
          <a:bodyPr/>
          <a:lstStyle/>
          <a:p>
            <a:r>
              <a:t>1. 经济发展水平与医疗卫生资源配置呈正相关关系，经济发展水平越高，医疗卫生资源配置越充足，医疗卫生服务质量也越高。</a:t>
            </a:r>
          </a:p>
          <a:p>
            <a:r>
              <a:t>2. 医疗卫生资源的分配不均衡问题日益严重，发达地区医疗资源十分充足，医疗水平很高，而欠发达地区医疗资源相对匮乏，医疗水平相对较低。</a:t>
            </a:r>
          </a:p>
          <a:p>
            <a:r>
              <a:t>3. 政府应加大对欠发达地区医疗卫生资源的投入，促进医疗卫生资源的均衡配置，缩小地区间医疗卫生服务水平的差距，保障欠发达地区居民享受优质医疗卫生服务。</a:t>
            </a:r>
          </a:p>
        </p:txBody>
      </p:sp>
      <p:sp>
        <p:nvSpPr>
          <p:cNvPr id="5" name="Text Placeholder 4"/>
          <p:cNvSpPr>
            <a:spLocks noGrp="1"/>
          </p:cNvSpPr>
          <p:nvPr>
            <p:ph type="body" idx="3"/>
          </p:nvPr>
        </p:nvSpPr>
        <p:spPr/>
        <p:txBody>
          <a:bodyPr/>
          <a:lstStyle/>
          <a:p>
            <a:r>
              <a:t>人口结构与医疗卫生资源配置：</a:t>
            </a:r>
          </a:p>
        </p:txBody>
      </p:sp>
      <p:sp>
        <p:nvSpPr>
          <p:cNvPr id="6" name="Content Placeholder 5"/>
          <p:cNvSpPr>
            <a:spLocks noGrp="1"/>
          </p:cNvSpPr>
          <p:nvPr>
            <p:ph sz="half" idx="4"/>
          </p:nvPr>
        </p:nvSpPr>
        <p:spPr/>
        <p:txBody>
          <a:bodyPr/>
          <a:lstStyle/>
          <a:p>
            <a:r>
              <a:t>1. 人口结构的变化对医疗卫生资源配置有重大影响，人口老龄化趋势明显，老年人对医疗卫生服务的需求量不断增加。</a:t>
            </a:r>
          </a:p>
          <a:p>
            <a:r>
              <a:t>2. 人口出生率的下降导致育龄妇女数量减少，妇幼保健服务的需求量也相应减少。</a:t>
            </a:r>
          </a:p>
          <a:p>
            <a:r>
              <a:t>3. 政府应根据人口结构的变化调整医疗卫生资源配置，增加对老年人医疗卫生服务的投入，适当减少对育龄妇女妇幼保健服务的投入。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医疗卫生资源配置影响因素</a:t>
            </a:r>
          </a:p>
        </p:txBody>
      </p:sp>
      <p:sp>
        <p:nvSpPr>
          <p:cNvPr id="3" name="Text Placeholder 2"/>
          <p:cNvSpPr>
            <a:spLocks noGrp="1"/>
          </p:cNvSpPr>
          <p:nvPr>
            <p:ph type="body" idx="1"/>
          </p:nvPr>
        </p:nvSpPr>
        <p:spPr/>
        <p:txBody>
          <a:bodyPr/>
          <a:lstStyle/>
          <a:p>
            <a:r>
              <a:t>医疗技术进步与医疗卫生资源配置：</a:t>
            </a:r>
          </a:p>
        </p:txBody>
      </p:sp>
      <p:sp>
        <p:nvSpPr>
          <p:cNvPr id="4" name="Content Placeholder 3"/>
          <p:cNvSpPr>
            <a:spLocks noGrp="1"/>
          </p:cNvSpPr>
          <p:nvPr>
            <p:ph sz="half" idx="2"/>
          </p:nvPr>
        </p:nvSpPr>
        <p:spPr/>
        <p:txBody>
          <a:bodyPr/>
          <a:lstStyle/>
          <a:p>
            <a:r>
              <a:t>1. 现代医学技术飞速发展，许多新的医疗技术和设备被应用于临床，对医疗资源配置产生了重大影响。</a:t>
            </a:r>
          </a:p>
          <a:p>
            <a:r>
              <a:t>2. 新的医疗技术和设备往往价格昂贵，需要大量资金投入，加剧了医疗资源配置的紧张局面。</a:t>
            </a:r>
          </a:p>
          <a:p>
            <a:r>
              <a:t>3. 政府应加大对医疗技术研究和开发的投入，促进医疗技术进步，同时也要加强对医疗技术和设备价格的监管，防止过度使用和浪费。</a:t>
            </a:r>
          </a:p>
        </p:txBody>
      </p:sp>
      <p:sp>
        <p:nvSpPr>
          <p:cNvPr id="5" name="Text Placeholder 4"/>
          <p:cNvSpPr>
            <a:spLocks noGrp="1"/>
          </p:cNvSpPr>
          <p:nvPr>
            <p:ph type="body" idx="3"/>
          </p:nvPr>
        </p:nvSpPr>
        <p:spPr/>
        <p:txBody>
          <a:bodyPr/>
          <a:lstStyle/>
          <a:p>
            <a:r>
              <a:t>医疗需求变化与医疗卫生资源配置：</a:t>
            </a:r>
          </a:p>
        </p:txBody>
      </p:sp>
      <p:sp>
        <p:nvSpPr>
          <p:cNvPr id="6" name="Content Placeholder 5"/>
          <p:cNvSpPr>
            <a:spLocks noGrp="1"/>
          </p:cNvSpPr>
          <p:nvPr>
            <p:ph sz="half" idx="4"/>
          </p:nvPr>
        </p:nvSpPr>
        <p:spPr/>
        <p:txBody>
          <a:bodyPr/>
          <a:lstStyle/>
          <a:p>
            <a:r>
              <a:t>1. 随着人们生活水平的提高和健康意识的增强，对医疗卫生服务的需求量不断增加，医疗需求的变化对医疗资源配置提出了新的要求。</a:t>
            </a:r>
          </a:p>
          <a:p>
            <a:r>
              <a:t>2. 人们对医疗卫生服务的质量和效率要求越来越高，要求医疗机构提供更加便捷、高效、优质的医疗服务。</a:t>
            </a:r>
          </a:p>
          <a:p>
            <a:r>
              <a:t>3. 政府应根据医疗需求的变化调整医疗卫生资源配置，提高医疗卫生服务的质量和效率，满足人民群众日益增长的医疗卫生服务需求。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医疗卫生资源配置影响因素</a:t>
            </a:r>
          </a:p>
        </p:txBody>
      </p:sp>
      <p:sp>
        <p:nvSpPr>
          <p:cNvPr id="3" name="Text Placeholder 2"/>
          <p:cNvSpPr>
            <a:spLocks noGrp="1"/>
          </p:cNvSpPr>
          <p:nvPr>
            <p:ph type="body" idx="1"/>
          </p:nvPr>
        </p:nvSpPr>
        <p:spPr/>
        <p:txBody>
          <a:bodyPr/>
          <a:lstStyle/>
          <a:p>
            <a:r>
              <a:t>医疗卫生体制改革与医疗卫生资源配置：</a:t>
            </a:r>
          </a:p>
        </p:txBody>
      </p:sp>
      <p:sp>
        <p:nvSpPr>
          <p:cNvPr id="4" name="Content Placeholder 3"/>
          <p:cNvSpPr>
            <a:spLocks noGrp="1"/>
          </p:cNvSpPr>
          <p:nvPr>
            <p:ph sz="half" idx="2"/>
          </p:nvPr>
        </p:nvSpPr>
        <p:spPr/>
        <p:txBody>
          <a:bodyPr/>
          <a:lstStyle/>
          <a:p>
            <a:r>
              <a:t>1. 我国医疗卫生体制改革不断深化，医疗卫生资源配置也随之发生了一系列变化。</a:t>
            </a:r>
          </a:p>
          <a:p>
            <a:r>
              <a:t>2. 医改政策对医疗资源配置产生了重大影响，如医保政策、药品价格政策、医疗机构管理政策等。</a:t>
            </a:r>
          </a:p>
          <a:p>
            <a:r>
              <a:t>3. 政府应根据医改政策的变化调整医疗卫生资源配置，确保医疗资源配置与医改政策保持一致，促进医疗卫生事业的健康发展。</a:t>
            </a:r>
          </a:p>
        </p:txBody>
      </p:sp>
      <p:sp>
        <p:nvSpPr>
          <p:cNvPr id="5" name="Text Placeholder 4"/>
          <p:cNvSpPr>
            <a:spLocks noGrp="1"/>
          </p:cNvSpPr>
          <p:nvPr>
            <p:ph type="body" idx="3"/>
          </p:nvPr>
        </p:nvSpPr>
        <p:spPr/>
        <p:txBody>
          <a:bodyPr/>
          <a:lstStyle/>
          <a:p>
            <a:r>
              <a:t>医疗卫生政策与医疗卫生资源配置：</a:t>
            </a:r>
          </a:p>
        </p:txBody>
      </p:sp>
      <p:sp>
        <p:nvSpPr>
          <p:cNvPr id="6" name="Content Placeholder 5"/>
          <p:cNvSpPr>
            <a:spLocks noGrp="1"/>
          </p:cNvSpPr>
          <p:nvPr>
            <p:ph sz="half" idx="4"/>
          </p:nvPr>
        </p:nvSpPr>
        <p:spPr/>
        <p:txBody>
          <a:bodyPr/>
          <a:lstStyle/>
          <a:p>
            <a:r>
              <a:t>1. 国家医疗卫生政策对医疗卫生资源配置具有导向性作用，决定了医疗卫生资源配置的基本方向和目标。</a:t>
            </a:r>
          </a:p>
          <a:p>
            <a:r>
              <a:t>2. 医疗卫生政策的变化会对医疗卫生资源配置产生重大影响，如医疗卫生体制改革政策、医疗保险政策、药品价格政策等。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医疗卫生资源配置现状</a:t>
            </a:r>
          </a:p>
        </p:txBody>
      </p:sp>
      <p:sp>
        <p:nvSpPr>
          <p:cNvPr id="3" name="Subtitle 2"/>
          <p:cNvSpPr>
            <a:spLocks noGrp="1"/>
          </p:cNvSpPr>
          <p:nvPr>
            <p:ph type="subTitle" idx="1"/>
          </p:nvPr>
        </p:nvSpPr>
        <p:spPr/>
        <p:txBody>
          <a:bodyPr/>
          <a:lstStyle/>
          <a:p>
            <a:r>
              <a:t>医疗卫生资源的合理配置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医疗卫生资源配置现状</a:t>
            </a:r>
          </a:p>
        </p:txBody>
      </p:sp>
      <p:sp>
        <p:nvSpPr>
          <p:cNvPr id="3" name="Content Placeholder 2"/>
          <p:cNvSpPr>
            <a:spLocks noGrp="1"/>
          </p:cNvSpPr>
          <p:nvPr>
            <p:ph sz="half" idx="2"/>
          </p:nvPr>
        </p:nvSpPr>
        <p:spPr/>
        <p:txBody>
          <a:bodyPr/>
          <a:lstStyle/>
          <a:p>
            <a:r>
              <a:t>1. 我国医疗卫生资源总量不足，人均医疗卫生资源占有量较低。</a:t>
            </a:r>
          </a:p>
          <a:p>
            <a:r>
              <a:t>2. 医疗卫生资源分布不均，区域之间、城乡之间、不同医院之间存在较大差异。</a:t>
            </a:r>
          </a:p>
          <a:p>
            <a:r>
              <a:t>3. 医疗卫生资源浪费严重，部分医疗卫生资源利用率不高，甚至闲置。</a:t>
            </a:r>
          </a:p>
        </p:txBody>
      </p:sp>
      <p:sp>
        <p:nvSpPr>
          <p:cNvPr id="4" name="Text Placeholder 3"/>
          <p:cNvSpPr>
            <a:spLocks noGrp="1"/>
          </p:cNvSpPr>
          <p:nvPr>
            <p:ph type="body" idx="3"/>
          </p:nvPr>
        </p:nvSpPr>
        <p:spPr/>
        <p:txBody>
          <a:bodyPr/>
          <a:lstStyle/>
          <a:p>
            <a:r>
              <a:t>医疗卫生资源配置不合理：</a:t>
            </a:r>
          </a:p>
        </p:txBody>
      </p:sp>
      <p:sp>
        <p:nvSpPr>
          <p:cNvPr id="5" name="Content Placeholder 4"/>
          <p:cNvSpPr>
            <a:spLocks noGrp="1"/>
          </p:cNvSpPr>
          <p:nvPr>
            <p:ph sz="half" idx="4"/>
          </p:nvPr>
        </p:nvSpPr>
        <p:spPr/>
        <p:txBody>
          <a:bodyPr/>
          <a:lstStyle/>
          <a:p>
            <a:r>
              <a:t>1. 一方面是医疗卫生资源总量不足，另一方面是部分医疗卫生资源闲置浪费，造成资源配置不合理。</a:t>
            </a:r>
          </a:p>
          <a:p>
            <a:r>
              <a:t>2. 医疗卫生资源配置不考虑实际需求，导致部分地区医疗卫生资源过剩，而另一些地区医疗卫生资源不足。</a:t>
            </a:r>
          </a:p>
          <a:p>
            <a:r>
              <a:t>3. 医疗卫生资源配置不考虑医疗卫生服务质量，导致部分医疗卫生机构医疗卫生服务质量低下，而另一些医疗卫生机构医疗卫生服务质量高。</a:t>
            </a:r>
          </a:p>
        </p:txBody>
      </p:sp>
      <p:sp>
        <p:nvSpPr>
          <p:cNvPr id="6" name="Text Placeholder 5"/>
          <p:cNvSpPr>
            <a:spLocks noGrp="1"/>
          </p:cNvSpPr>
          <p:nvPr>
            <p:ph type="body" idx="1"/>
          </p:nvPr>
        </p:nvSpPr>
        <p:spPr/>
        <p:txBody>
          <a:bodyPr/>
          <a:lstStyle/>
          <a:p>
            <a:r>
              <a:t>医疗卫生资源配置现状：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https://d.book118.com/087061030102006042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医疗卫生资源配置原则</vt:lpstr>
      <vt:lpstr> 医疗卫生资源配置原则</vt:lpstr>
      <vt:lpstr> 医疗卫生资源配置原则</vt:lpstr>
      <vt:lpstr> 医疗卫生资源配置原则</vt:lpstr>
      <vt:lpstr> 医疗卫生资源配置目标</vt:lpstr>
      <vt:lpstr> 医疗卫生资源配置目标</vt:lpstr>
      <vt:lpstr> 医疗卫生资源配置目标</vt:lpstr>
      <vt:lpstr> 医疗卫生资源配置目标</vt:lpstr>
      <vt:lpstr> 医疗卫生资源配置影响因素</vt:lpstr>
      <vt:lpstr>#. 医疗卫生资源配置影响因素</vt:lpstr>
      <vt:lpstr>#. 医疗卫生资源配置影响因素</vt:lpstr>
      <vt:lpstr>#. 医疗卫生资源配置影响因素</vt:lpstr>
      <vt:lpstr> 医疗卫生资源配置现状</vt:lpstr>
      <vt:lpstr>#. 医疗卫生资源配置现状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2024-09-15T19:24:02.716</cp:lastPrinted>
  <dcterms:created xsi:type="dcterms:W3CDTF">2024-09-15T11:24:02Z</dcterms:created>
  <dcterms:modified xsi:type="dcterms:W3CDTF">2024-09-15T11:24:04Z</dcterms:modified>
</cp:coreProperties>
</file>