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5ADC5-C0ED-4494-9E24-C45A957C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973B4-5D92-436E-87B3-B9486315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F839E-5458-4DBC-B10D-314D2FB9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6901B-FC22-4C3E-8C5F-3715C6A9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95B450-EADF-46A7-A077-02E86308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09C1A-62B7-4809-95AE-D6613CAC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91B78-0D38-43A7-A8AA-625BE3196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3244D-2844-40EB-8909-81E22B4D0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DC431-172F-4F12-A41D-3977CF5F1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36376-EE2E-4B36-A36B-7BBE8988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B78A7-B976-4817-AFC7-C9F8D139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2051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五分钟说服客户买保险话术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保险意义与功能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消除购买顾虑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呈现产品价值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促成交易技巧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保险意义与功能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风险转移与分散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保险可以将个人或家庭面临的风险转移给保险公司，避免因意外事件导致巨大经济损失。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通过购买保险，客户可以将潜在的风险分散到更广泛的群体中，减轻自身负担。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家庭经济安全保障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保险可以为客户提供经济保障，确保在意外事件发生时家庭财务状况不会受到严重影响。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适当的保险规划有助于客户实现家庭财务目标，如子女教育、养老规划等。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生活中充满不确定性，保险可以帮助客户规避未来可能面临的风险，让生活更加安心。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保险产品种类繁多，可以根据客户需求量身定制，为客户提供全方位的保障。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规避未来不确定性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了解客户的年龄、职业、家庭状况等，为推荐合适产品打下基础。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询问基本信息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通过开放式问题了解客户对保险的认识、现有保障及潜在需求。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探寻保险需求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认真倾听客户的想法和担忧，展现关心和专业度。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倾听并理解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了解客户背景及需求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推荐重疾险、意外险等，强调早投保、早保障的观念。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推荐寿险、医疗险等，关注家庭责任和未来规划。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针对中年人群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推荐高端医疗险、分红型寿险等，强调财富传承和资产保值。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针对高净值客户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针对不同群体推荐合适产品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保障全面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详细解释保险条款，突出保障的全面性和针对性。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介绍公司的客户服务体系，如理赔流程、专属客户经理等，提升客户信任感。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性价比高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通过案例分析、对比其他产品等方式，展现产品的性价比优势。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强调产品优势与特点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消除购买顾虑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保险是否可靠？ 我们提供的保险产品均来自行业知名品牌，经过严格监管和审核，确保产品的可靠性和合法性。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理赔过程是否繁琐？ 我们有专业的理赔团队，提供一站式服务，确保您在需要时能够快速、顺利地获得理赔。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保险费用是否合理？ 我们的保险费用根据客户的年龄、健康状况和保障需求进行个性化定制，确保您获得最优的保障方案。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解答常见问题及疑虑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客户A在购买我们的保险后，不幸遭遇车祸，我们迅速启动理赔程序，帮助他度过了难关。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客户A的故事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客户B在购买保险时犹豫不决，但在了解到我们的专业服务和良好口碑后，最终选择了我们的产品，并在需要时获得了及时、有效的保障。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客户B的案例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提供成功案例或故事支持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我们公司有着多年的保险业务经验，与众多知名品牌合作，以专业、诚信的服务赢得了广大客户的信赖。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我们拥有一支专业的保险顾问团队，能够为客户提供个性化的保障方案，确保客户的需求得到满足。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我们始终坚持以客户为中心的服务理念，提供24小时在线客服服务，确保客户在购买和使用过程中获得及时的帮助和支持。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强调公司信誉和实力保障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呈现产品价值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https://d.book118.com/087062051034006051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2024-09-24T03:46:19.789</cp:lastPrinted>
  <dcterms:created xsi:type="dcterms:W3CDTF">2024-09-23T19:46:19Z</dcterms:created>
  <dcterms:modified xsi:type="dcterms:W3CDTF">2024-09-23T19:46:21Z</dcterms:modified>
</cp:coreProperties>
</file>