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7166F1-8926-43C5-B29E-46A9C1FF8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D8032B-EA7F-4A4F-BC70-89039C956E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4956E7-9D28-4FA8-92ED-0466A4DA6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7079F1-34DD-40FF-BD74-9969CC448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B689F7-8C21-4EC3-82F3-F7691932E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AA8B53-CC33-4D2F-B3B8-46B6CA6E3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65A53C-13B2-4EB4-A655-FA68E9875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D26781-5EF3-46D9-8538-706B2A62E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53E989-67B5-4402-8549-529686409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0768D3-C9A4-4C98-851E-E4FA91548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D9514-5E92-4C1D-82C6-3F7152E45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06215616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《言语治疗师》ppt课件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言语治疗师简介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言语障碍的类型与成因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言语治疗方法与技术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言语治疗师的培训与认证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言语治疗师的成功案例分享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言语治疗师简介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606" r="17606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言语治疗师是专门从事言语障碍评估、治疗和研究的医疗专业人员。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他们通过一系列评估手段，了解患者的言语障碍情况，并制定相应的治疗方案。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言语治疗师通常在康复中心、医院、学校和私人诊所等机构工作。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什么是言语治疗师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言语治疗师的职责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对患者进行言语障碍评估，确定障碍类型和程度。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实施治疗方案，通过各种治疗手段帮助患者改善或恢复言语能力。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指导患者进行家庭训练，确保治疗效果的延续。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根据评估结果，制定个性化的治疗方案。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随着人口老龄化和康复医学的发展，言语治疗师的需求逐渐增加。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在医院、康复中心、学校和社区等机构中，言语治疗师都有广泛的就业机会。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随着人们对言语障碍认识的提高，言语治疗师的工作越来越受到重视和认可。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言语治疗师的薪资水平根据地区、经验和机构类型而有所不同，总体来说具有竞争力。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言语治疗师的就业前景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言语障碍的类型与成因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患者能够理解语言，但表达困难，说话延迟或不流利。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表达性语言障碍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感受性语言障碍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671" r="1267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混合性语言障碍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987" r="1198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患者对语言的理解存在困难，无法正确理解词汇和语法。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患者同时存在表达性和感受性语言障碍的症状。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语言障碍的类型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567" b="35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语言障碍的成因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研究表明，语言障碍具有一定的遗传倾向，可能与基因突变有关。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儿童在成长过程中缺乏必要的语言刺激或社交互动，可能导致语言发展迟缓。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脑损伤或神经系统疾病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脑损伤或神经系统疾病可能导致语言障碍，如中风、脑瘫、癫痫等。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通过观察、访谈、测试等方法评估患者的语言能力。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根据患者症状和评估结果，结合相关医学检查，确定语言障碍的类型和成因。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根据诊断结果，制定个性化的治疗方案，包括药物治疗、物理治疗、言语治疗等。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治疗建议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语言障碍的评估与诊断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言语治疗方法与技术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https://d.book118.com/087062156162006031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2024-09-04T10:38:39.212</cp:lastPrinted>
  <dcterms:created xsi:type="dcterms:W3CDTF">2024-09-04T02:38:39Z</dcterms:created>
  <dcterms:modified xsi:type="dcterms:W3CDTF">2024-09-04T02:38:41Z</dcterms:modified>
</cp:coreProperties>
</file>