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B179A-A6EB-4D33-A22F-027914388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241C3-5B45-41AA-9850-28FD232CB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D09F4-2DAF-4998-9D48-5D4C67955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991C6-7FDA-4492-8B88-848AB9382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9E8C12-9215-4A68-9A56-8E9200E46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4F24F6-DCA6-4579-960B-45CD8E7D0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6E3EB2-C6AD-4766-9EE4-AA6D73839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6BF1A-8A9D-47CA-9ADD-FC4FAA554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51D13-D86A-44A5-84CF-C1EC700D4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C5DA5-CEDA-455E-AD00-28B80468E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BC714-7D68-4B14-8252-5D8CAB750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641512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动态能力理论课件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动态能力理论概述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企业动态能力构建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动态环境下企业战略调整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企业内部变革与动态能力塑造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外部合作与动态能力拓展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评估与持续改进方向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动态能力理论概述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动态能力理论起源于20世纪90年代，由Teece等学者提出。该理论在战略管理领域产生了深远影响，为企业如何在快速变化的环境中保持竞争优势提供了理论支持。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动态能力理论是一种强调企业在面对环境变化时，通过整合、构建和重构内外部资源与能力以维持竞争优势的理论。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动态能力理论认为，企业的竞争优势来源于其独特的资源和能力，以及这些资源和能力的动态演化。企业需要在不断变化的环境中，不断调整和优化自身的资源和能力，以适应新的市场机会和威胁。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核心思想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动态能力理论强调企业内部资源和能力的动态性、复杂性和难以模仿性。它认为，企业的竞争优势不仅来自于静态的资源优势，更来自于动态的能力优势。这些动态能力包括学习能力、创新能力、整合能力等。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核心思想与特点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与资源基础观的关系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与核心能力观的关系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与知识管理理论的关系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与其他管理理论关系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资源基础观强调企业内部的资源优势是竞争优势的来源，而动态能力理论在此基础上，进一步强调了企业如何动态地调整和优化这些资源以维持竞争优势。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核心能力观认为企业的竞争优势来自于其核心能力，而动态能力理论则强调了核心能力的动态性和演化性。企业需要不断调整和优化自身的核心能力，以适应不断变化的市场环境。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知识管理理论认为企业的竞争优势来自于其独特的知识体系，而动态能力理论则强调了企业如何动态地获取、整合和更新知识以维持竞争优势。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企业动态能力构建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通过不断学习和适应环境变化，企业可以积累经验和知识，提升动态能力。组织学习包括个人学习、团队学习和组织学习三个层次，通过知识共享、经验交流和反思等方式实现。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知识是企业的重要资源，有效的知识管理可以促进知识的创造、传递和应用，提高企业的创新能力和竞争优势。知识管理包括知识的获取、存储、传递和应用等环节。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组织学习与知识管理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企业需要将内部和外部的资源进行有效整合，以形成独特的竞争优势。资源整合包括资源的识别、获取、配置和利用等过程，涉及人力、物力、财力和信息等各种资源。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企业应根据市场需求和自身能力，对资源进行合理配置和优化，以实现资源的高效利用和最大效益。配置优化需要考虑资源的互补性、替代性和可持续性等因素。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资源整合与配置优化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创新培养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创新提升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创新能力培养与提升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创新能力是企业动态能力的核心，包括创新思维、创新行动和创新成果等方面。企业应鼓励员工敢于尝试、勇于创新，营造开放包容的创新氛围。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企业可以通过培训、教育和实践等方式，提高员工的创新意识和创新能力。同时，企业应建立创新激励机制，鼓励员工积极参与创新活动。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企业应对创新成果进行评估和反馈，总结经验教训，持续改进创新过程，提升创新能力和水平。同时，企业应关注行业发展趋势和前沿技术，不断拓展创新领域和深度。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动态环境下企业战略调整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竞争态势变化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政策法规变化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环境变化对企业战略影响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消费者需求、偏好和购买行为的改变，要求企业调整产品或服务策略。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新的竞争者进入、替代品的出现或竞争对手的战略调整，要求企业重新评估自身市场地位和竞争策略。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政策调整或法规出台，可能对企业的经营环境产生重大影响，要求企业及时调整战略以适应新的政策环境。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新技术的出现和应用，可能改变行业规则和市场格局，要求企业跟上技术创新的步伐。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资源柔性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组织柔性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文化柔性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技术柔性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战略柔性及其实现途径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通过组织结构的调整和优化，提高企业的反应速度和决策效率。例如，采用扁平化组织结构、建立跨部门协作机制等。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通过资源的合理配置和调度，提高企业对环境变化的适应能力。例如，建立灵活的生产线、采用可替代的原材料等。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通过技术创新和引进，提高企业的技术水平和市场竞争力。例如，加大研发投入、引进先进技术和管理经验等。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通过培养企业的开放性和包容性文化，激发员工的创新意识和学习能力。例如，鼓励员工提出新想法、支持员工自我发展等。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https://d.book118.com/087064151201006040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2024-09-13T15:03:01.286</cp:lastPrinted>
  <dcterms:created xsi:type="dcterms:W3CDTF">2024-09-13T07:03:01Z</dcterms:created>
  <dcterms:modified xsi:type="dcterms:W3CDTF">2024-09-13T07:03:03Z</dcterms:modified>
</cp:coreProperties>
</file>