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21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37.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image" Target="../media/image2.png" /><Relationship Id="rId11" Type="http://schemas.openxmlformats.org/officeDocument/2006/relationships/tags" Target="../tags/tag9.xml" /><Relationship Id="rId12" Type="http://schemas.openxmlformats.org/officeDocument/2006/relationships/image" Target="../media/image3.png"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tags" Target="../tags/tag15.xml" /><Relationship Id="rId19" Type="http://schemas.openxmlformats.org/officeDocument/2006/relationships/tags" Target="../tags/tag16.xml" /><Relationship Id="rId2" Type="http://schemas.openxmlformats.org/officeDocument/2006/relationships/tags" Target="../tags/tag2.xml" /><Relationship Id="rId20" Type="http://schemas.openxmlformats.org/officeDocument/2006/relationships/tags" Target="../tags/tag17.xml" /><Relationship Id="rId21"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image" Target="../media/image1.png"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3.xml" /><Relationship Id="rId10" Type="http://schemas.openxmlformats.org/officeDocument/2006/relationships/image" Target="../media/image3.png"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tags" Target="../tags/tag33.xml" /><Relationship Id="rId15" Type="http://schemas.openxmlformats.org/officeDocument/2006/relationships/tags" Target="../tags/tag34.xml" /><Relationship Id="rId16" Type="http://schemas.openxmlformats.org/officeDocument/2006/relationships/tags" Target="../tags/tag35.xml" /><Relationship Id="rId17"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image" Target="../media/image2.png" /><Relationship Id="rId9" Type="http://schemas.openxmlformats.org/officeDocument/2006/relationships/tags" Target="../tags/tag29.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4.xml" /><Relationship Id="rId11" Type="http://schemas.openxmlformats.org/officeDocument/2006/relationships/image" Target="../media/image2.png" /><Relationship Id="rId12" Type="http://schemas.openxmlformats.org/officeDocument/2006/relationships/tags" Target="../tags/tag45.xml" /><Relationship Id="rId13" Type="http://schemas.openxmlformats.org/officeDocument/2006/relationships/image" Target="../media/image3.png"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image" Target="../media/image1.png"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image" Target="../media/image2.png" /><Relationship Id="rId11" Type="http://schemas.openxmlformats.org/officeDocument/2006/relationships/tags" Target="../tags/tag89.xml" /><Relationship Id="rId12" Type="http://schemas.openxmlformats.org/officeDocument/2006/relationships/image" Target="../media/image3.png"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18" Type="http://schemas.openxmlformats.org/officeDocument/2006/relationships/tags" Target="../tags/tag95.xml" /><Relationship Id="rId19"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 Id="rId5" Type="http://schemas.openxmlformats.org/officeDocument/2006/relationships/image" Target="../media/image1.png"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095221-05F0-410B-8B53-1FD38FAB9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26CBF3-686E-42CE-BC66-9F398B7BE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D8E2CF-39E9-4761-9517-A9971CD8E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6C9BEF-60CF-47ED-BCBE-2D21391894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51709D-3243-41D9-B407-EF1567BFD6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7CC33B-17F6-436F-8B14-7627BA3EC6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F24F1A-1A09-4640-9F9E-1113259306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C8F6D3-C466-4781-BCD8-97CD6051B4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AA1B68-BF13-455F-98DF-9B96D8253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A6D1E-9AC2-4837-97A9-29FFDA140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B393E8-B65E-4B3E-A91A-59E9C84C2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6" name="任意多边形 44"/>
          <p:cNvSpPr/>
          <p:nvPr>
            <p:custDataLst>
              <p:tags r:id="rId1"/>
            </p:custDataLst>
          </p:nvPr>
        </p:nvSpPr>
        <p:spPr>
          <a:xfrm>
            <a:off x="-22860" y="32418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8" name="任意多边形 37"/>
          <p:cNvSpPr/>
          <p:nvPr>
            <p:custDataLst>
              <p:tags r:id="rId2"/>
            </p:custDataLst>
          </p:nvPr>
        </p:nvSpPr>
        <p:spPr>
          <a:xfrm>
            <a:off x="-1270" y="32543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70" name="任意多边形 28"/>
          <p:cNvSpPr/>
          <p:nvPr>
            <p:custDataLst>
              <p:tags r:id="rId3"/>
            </p:custDataLst>
          </p:nvPr>
        </p:nvSpPr>
        <p:spPr>
          <a:xfrm>
            <a:off x="-10795" y="3853124"/>
            <a:ext cx="12218670" cy="3023776"/>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42" h="4762">
                <a:moveTo>
                  <a:pt x="22" y="224"/>
                </a:moveTo>
                <a:cubicBezTo>
                  <a:pt x="2372" y="-672"/>
                  <a:pt x="4304" y="1399"/>
                  <a:pt x="6424" y="1580"/>
                </a:cubicBezTo>
                <a:cubicBezTo>
                  <a:pt x="8544" y="1761"/>
                  <a:pt x="9302" y="1044"/>
                  <a:pt x="10902" y="1024"/>
                </a:cubicBezTo>
                <a:cubicBezTo>
                  <a:pt x="12502" y="1004"/>
                  <a:pt x="13762" y="1684"/>
                  <a:pt x="15202" y="1664"/>
                </a:cubicBezTo>
                <a:cubicBezTo>
                  <a:pt x="17281" y="1654"/>
                  <a:pt x="17822" y="664"/>
                  <a:pt x="19242" y="664"/>
                </a:cubicBezTo>
                <a:lnTo>
                  <a:pt x="19216" y="4729"/>
                </a:lnTo>
                <a:lnTo>
                  <a:pt x="0" y="4762"/>
                </a:lnTo>
                <a:lnTo>
                  <a:pt x="22"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72" name="任意多边形 28"/>
          <p:cNvSpPr/>
          <p:nvPr>
            <p:custDataLst>
              <p:tags r:id="rId4"/>
            </p:custDataLst>
          </p:nvPr>
        </p:nvSpPr>
        <p:spPr>
          <a:xfrm>
            <a:off x="-10795" y="38531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53" name="图形 9"/>
          <p:cNvPicPr>
            <a:picLocks noChangeAspect="1"/>
          </p:cNvPicPr>
          <p:nvPr>
            <p:custDataLst>
              <p:tags r:id="rId6"/>
            </p:custDataLst>
          </p:nvPr>
        </p:nvPicPr>
        <p:blipFill>
          <a:blip r:embed="rId5"/>
          <a:stretch>
            <a:fillRect/>
          </a:stretch>
        </p:blipFill>
        <p:spPr>
          <a:xfrm>
            <a:off x="1468755" y="561989"/>
            <a:ext cx="228600" cy="228600"/>
          </a:xfrm>
          <a:prstGeom prst="rect">
            <a:avLst/>
          </a:prstGeom>
        </p:spPr>
      </p:pic>
      <p:sp>
        <p:nvSpPr>
          <p:cNvPr id="1048674" name="椭圆 21"/>
          <p:cNvSpPr>
            <a:spLocks noChangeAspect="1"/>
          </p:cNvSpPr>
          <p:nvPr>
            <p:custDataLst>
              <p:tags r:id="rId7"/>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6" name="椭圆 22"/>
          <p:cNvSpPr>
            <a:spLocks noChangeAspect="1"/>
          </p:cNvSpPr>
          <p:nvPr>
            <p:custDataLst>
              <p:tags r:id="rId8"/>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椭圆 23"/>
          <p:cNvSpPr>
            <a:spLocks noChangeAspect="1"/>
          </p:cNvSpPr>
          <p:nvPr>
            <p:custDataLst>
              <p:tags r:id="rId9"/>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5" name="图片 56" descr="箭头 右"/>
          <p:cNvPicPr>
            <a:picLocks noChangeAspect="1"/>
          </p:cNvPicPr>
          <p:nvPr>
            <p:custDataLst>
              <p:tags r:id="rId11"/>
            </p:custDataLst>
          </p:nvPr>
        </p:nvPicPr>
        <p:blipFill>
          <a:blip r:embed="rId10"/>
          <a:stretch>
            <a:fillRect/>
          </a:stretch>
        </p:blipFill>
        <p:spPr>
          <a:xfrm>
            <a:off x="10661015" y="599440"/>
            <a:ext cx="153670" cy="153670"/>
          </a:xfrm>
          <a:prstGeom prst="rect">
            <a:avLst/>
          </a:prstGeom>
        </p:spPr>
      </p:pic>
      <p:pic>
        <p:nvPicPr>
          <p:cNvPr id="2097157" name="图片 57" descr="箭头 右"/>
          <p:cNvPicPr>
            <a:picLocks noChangeAspect="1"/>
          </p:cNvPicPr>
          <p:nvPr>
            <p:custDataLst>
              <p:tags r:id="rId13"/>
            </p:custDataLst>
          </p:nvPr>
        </p:nvPicPr>
        <p:blipFill>
          <a:blip r:embed="rId12"/>
          <a:stretch>
            <a:fillRect/>
          </a:stretch>
        </p:blipFill>
        <p:spPr>
          <a:xfrm flipH="1">
            <a:off x="10393045" y="599440"/>
            <a:ext cx="153670" cy="153670"/>
          </a:xfrm>
          <a:prstGeom prst="rect">
            <a:avLst/>
          </a:prstGeom>
        </p:spPr>
      </p:pic>
      <p:sp>
        <p:nvSpPr>
          <p:cNvPr id="1048680" name="任意多边形 9"/>
          <p:cNvSpPr/>
          <p:nvPr>
            <p:custDataLst>
              <p:tags r:id="rId14"/>
            </p:custDataLst>
          </p:nvPr>
        </p:nvSpPr>
        <p:spPr>
          <a:xfrm>
            <a:off x="-19685" y="3350430"/>
            <a:ext cx="635" cy="0"/>
          </a:xfrm>
          <a:custGeom>
            <a:gdLst>
              <a:gd name="connsiteX0" fmla="*/ 0 w 1"/>
              <a:gd name="connsiteY0" fmla="*/ 0 h 0"/>
              <a:gd name="connsiteX1" fmla="*/ 1 w 1"/>
              <a:gd name="connsiteY1" fmla="*/ 0 h 0"/>
            </a:gdLst>
            <a:cxnLst>
              <a:cxn ang="0">
                <a:pos x="connsiteX0" y="connsiteY0"/>
              </a:cxn>
              <a:cxn ang="0">
                <a:pos x="connsiteX1" y="connsiteY1"/>
              </a:cxn>
            </a:cxnLst>
            <a:rect l="l" t="t" r="r" b="b"/>
            <a:pathLst>
              <a:path w="1">
                <a:moveTo>
                  <a:pt x="0" y="0"/>
                </a:moveTo>
                <a:lnTo>
                  <a:pt x="1" y="0"/>
                </a:lnTo>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82" name="副标题"/>
          <p:cNvSpPr txBox="1">
            <a:spLocks noGrp="1"/>
          </p:cNvSpPr>
          <p:nvPr>
            <p:ph type="body" idx="3" hasCustomPrompt="1"/>
            <p:custDataLst>
              <p:tags r:id="rId15"/>
            </p:custDataLst>
          </p:nvPr>
        </p:nvSpPr>
        <p:spPr>
          <a:xfrm>
            <a:off x="1442856" y="3437455"/>
            <a:ext cx="5945784" cy="318070"/>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单击此处编辑母版副标题样式</a:t>
            </a:r>
            <a:endParaRPr>
              <a:sym typeface="+mn-ea"/>
            </a:endParaRPr>
          </a:p>
        </p:txBody>
      </p:sp>
      <p:sp>
        <p:nvSpPr>
          <p:cNvPr id="1048684" name="标题"/>
          <p:cNvSpPr txBox="1">
            <a:spLocks noGrp="1"/>
          </p:cNvSpPr>
          <p:nvPr>
            <p:ph type="title" idx="2" hasCustomPrompt="1"/>
            <p:custDataLst>
              <p:tags r:id="rId16"/>
            </p:custDataLst>
          </p:nvPr>
        </p:nvSpPr>
        <p:spPr>
          <a:xfrm>
            <a:off x="1442855" y="1972517"/>
            <a:ext cx="5945784" cy="145648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4800" b="0" i="0" u="none" strike="noStrike" kern="1200" cap="none" spc="30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单击此处编辑标题</a:t>
            </a:r>
            <a:endParaRPr>
              <a:sym typeface="+mn-ea"/>
            </a:endParaRPr>
          </a:p>
        </p:txBody>
      </p:sp>
      <p:sp>
        <p:nvSpPr>
          <p:cNvPr id="1048686" name="署名"/>
          <p:cNvSpPr txBox="1">
            <a:spLocks noGrp="1"/>
          </p:cNvSpPr>
          <p:nvPr>
            <p:ph type="body" idx="1" hasCustomPrompt="1"/>
            <p:custDataLst>
              <p:tags r:id="rId17"/>
            </p:custDataLst>
          </p:nvPr>
        </p:nvSpPr>
        <p:spPr>
          <a:xfrm>
            <a:off x="1442856" y="4268994"/>
            <a:ext cx="1465200" cy="403200"/>
          </a:xfrm>
          <a:prstGeom prst="roundRect">
            <a:avLst>
              <a:gd name="adj" fmla="val 49455"/>
            </a:avLst>
          </a:prstGeom>
          <a:solidFill>
            <a:schemeClr val="tx1">
              <a:lumMod val="85000"/>
              <a:lumOff val="15000"/>
            </a:schemeClr>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000" b="0" i="0" u="none" strike="noStrike" kern="1200" cap="none" spc="150" normalizeH="0" baseline="0" noProof="1">
                <a:solidFill>
                  <a:schemeClr val="bg1"/>
                </a:solidFill>
                <a:latin typeface="+mj-ea"/>
                <a:ea typeface="+mj-ea"/>
                <a:cs typeface="MiSans Normal" panose="00000500000000000000" charset="-122"/>
              </a:defRPr>
            </a:lvl1pPr>
          </a:lstStyle>
          <a:p>
            <a:pPr lvl="0" algn="ctr"/>
            <a:r>
              <a:rPr>
                <a:sym typeface="+mn-ea"/>
              </a:rPr>
              <a:t>单击此处编辑文本</a:t>
            </a:r>
            <a:endParaRPr>
              <a:sym typeface="+mn-ea"/>
            </a:endParaRPr>
          </a:p>
        </p:txBody>
      </p:sp>
      <p:sp>
        <p:nvSpPr>
          <p:cNvPr id="1048688" name="日期占位符 3"/>
          <p:cNvSpPr>
            <a:spLocks noGrp="1"/>
          </p:cNvSpPr>
          <p:nvPr>
            <p:ph type="dt" sz="half" idx="10"/>
            <p:custDataLst>
              <p:tags r:id="rId18"/>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690"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692" name="灯片编号占位符 5"/>
          <p:cNvSpPr>
            <a:spLocks noGrp="1"/>
          </p:cNvSpPr>
          <p:nvPr>
            <p:ph type="sldNum" sz="quarter" idx="12"/>
            <p:custDataLst>
              <p:tags r:id="rId20"/>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4"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a:sym typeface="+mn-ea"/>
              </a:rPr>
              <a:t>第二级</a:t>
            </a:r>
            <a:endParaRPr>
              <a:sym typeface="+mn-ea"/>
            </a:endParaRPr>
          </a:p>
          <a:p>
            <a:pPr lvl="2">
              <a:spcBef>
                <a:spcPts val="1200"/>
              </a:spcBef>
              <a:spcAft>
                <a:spcPct val="0"/>
              </a:spcAft>
              <a:buClr>
                <a:schemeClr val="accent1"/>
              </a:buClr>
            </a:pPr>
            <a:r>
              <a:rPr>
                <a:sym typeface="+mn-ea"/>
              </a:rPr>
              <a:t>第三级</a:t>
            </a:r>
            <a:endParaRPr>
              <a:sym typeface="+mn-ea"/>
            </a:endParaRPr>
          </a:p>
          <a:p>
            <a:pPr lvl="3">
              <a:spcBef>
                <a:spcPts val="1200"/>
              </a:spcBef>
              <a:spcAft>
                <a:spcPct val="0"/>
              </a:spcAft>
              <a:buClr>
                <a:schemeClr val="accent1"/>
              </a:buClr>
            </a:pPr>
            <a:r>
              <a:rPr>
                <a:sym typeface="+mn-ea"/>
              </a:rPr>
              <a:t>第四级</a:t>
            </a:r>
            <a:endParaRPr>
              <a:sym typeface="+mn-ea"/>
            </a:endParaRPr>
          </a:p>
          <a:p>
            <a:pPr lvl="4">
              <a:spcBef>
                <a:spcPts val="1200"/>
              </a:spcBef>
              <a:spcAft>
                <a:spcPct val="0"/>
              </a:spcAft>
              <a:buClr>
                <a:schemeClr val="accent1"/>
              </a:buClr>
            </a:pPr>
            <a:r>
              <a:rPr>
                <a:sym typeface="+mn-ea"/>
              </a:rPr>
              <a:t>第五级</a:t>
            </a:r>
            <a:endParaRPr>
              <a:sym typeface="+mn-ea"/>
            </a:endParaRPr>
          </a:p>
        </p:txBody>
      </p:sp>
      <p:sp>
        <p:nvSpPr>
          <p:cNvPr id="104869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698" name="日期占位符 3"/>
          <p:cNvSpPr>
            <a:spLocks noGrp="1"/>
          </p:cNvSpPr>
          <p:nvPr>
            <p:ph type="dt" sz="half" idx="10"/>
            <p:custDataLst>
              <p:tags r:id="rId3"/>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00"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02" name="灯片编号占位符 5"/>
          <p:cNvSpPr>
            <a:spLocks noGrp="1"/>
          </p:cNvSpPr>
          <p:nvPr>
            <p:ph type="sldNum" sz="quarter" idx="12"/>
            <p:custDataLst>
              <p:tags r:id="rId5"/>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4" name="任意多边形 44"/>
          <p:cNvSpPr/>
          <p:nvPr>
            <p:custDataLst>
              <p:tags r:id="rId1"/>
            </p:custDataLst>
          </p:nvPr>
        </p:nvSpPr>
        <p:spPr>
          <a:xfrm>
            <a:off x="-22860" y="4720805"/>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lumMod val="60000"/>
                <a:lumOff val="4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7"/>
          <p:cNvSpPr/>
          <p:nvPr>
            <p:custDataLst>
              <p:tags r:id="rId2"/>
            </p:custDataLst>
          </p:nvPr>
        </p:nvSpPr>
        <p:spPr>
          <a:xfrm>
            <a:off x="-1270" y="4733290"/>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lumMod val="60000"/>
                <a:lumOff val="4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59" name="图形 9"/>
          <p:cNvPicPr>
            <a:picLocks noChangeAspect="1"/>
          </p:cNvPicPr>
          <p:nvPr>
            <p:custDataLst>
              <p:tags r:id="rId4"/>
            </p:custDataLst>
          </p:nvPr>
        </p:nvPicPr>
        <p:blipFill>
          <a:blip r:embed="rId3"/>
          <a:stretch>
            <a:fillRect/>
          </a:stretch>
        </p:blipFill>
        <p:spPr>
          <a:xfrm>
            <a:off x="1468755" y="561989"/>
            <a:ext cx="228600" cy="228600"/>
          </a:xfrm>
          <a:prstGeom prst="rect">
            <a:avLst/>
          </a:prstGeom>
        </p:spPr>
      </p:pic>
      <p:sp>
        <p:nvSpPr>
          <p:cNvPr id="1048708" name="椭圆 7"/>
          <p:cNvSpPr>
            <a:spLocks noChangeAspect="1"/>
          </p:cNvSpPr>
          <p:nvPr>
            <p:custDataLst>
              <p:tags r:id="rId5"/>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12"/>
          <p:cNvSpPr>
            <a:spLocks noChangeAspect="1"/>
          </p:cNvSpPr>
          <p:nvPr>
            <p:custDataLst>
              <p:tags r:id="rId6"/>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椭圆 13"/>
          <p:cNvSpPr>
            <a:spLocks noChangeAspect="1"/>
          </p:cNvSpPr>
          <p:nvPr>
            <p:custDataLst>
              <p:tags r:id="rId7"/>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61" name="图片 56" descr="箭头 右"/>
          <p:cNvPicPr>
            <a:picLocks noChangeAspect="1"/>
          </p:cNvPicPr>
          <p:nvPr>
            <p:custDataLst>
              <p:tags r:id="rId9"/>
            </p:custDataLst>
          </p:nvPr>
        </p:nvPicPr>
        <p:blipFill>
          <a:blip r:embed="rId8"/>
          <a:stretch>
            <a:fillRect/>
          </a:stretch>
        </p:blipFill>
        <p:spPr>
          <a:xfrm>
            <a:off x="10661015" y="599440"/>
            <a:ext cx="153670" cy="153670"/>
          </a:xfrm>
          <a:prstGeom prst="rect">
            <a:avLst/>
          </a:prstGeom>
        </p:spPr>
      </p:pic>
      <p:pic>
        <p:nvPicPr>
          <p:cNvPr id="2097163" name="图片 57" descr="箭头 右"/>
          <p:cNvPicPr>
            <a:picLocks noChangeAspect="1"/>
          </p:cNvPicPr>
          <p:nvPr>
            <p:custDataLst>
              <p:tags r:id="rId11"/>
            </p:custDataLst>
          </p:nvPr>
        </p:nvPicPr>
        <p:blipFill>
          <a:blip r:embed="rId10"/>
          <a:stretch>
            <a:fillRect/>
          </a:stretch>
        </p:blipFill>
        <p:spPr>
          <a:xfrm flipH="1">
            <a:off x="10393045" y="599440"/>
            <a:ext cx="153670" cy="153670"/>
          </a:xfrm>
          <a:prstGeom prst="rect">
            <a:avLst/>
          </a:prstGeom>
        </p:spPr>
      </p:pic>
      <p:sp>
        <p:nvSpPr>
          <p:cNvPr id="1048714" name="标题"/>
          <p:cNvSpPr txBox="1">
            <a:spLocks noGrp="1"/>
          </p:cNvSpPr>
          <p:nvPr>
            <p:ph type="title" idx="2" hasCustomPrompt="1"/>
            <p:custDataLst>
              <p:tags r:id="rId12"/>
            </p:custDataLst>
          </p:nvPr>
        </p:nvSpPr>
        <p:spPr>
          <a:xfrm>
            <a:off x="3329571" y="1032260"/>
            <a:ext cx="5532859" cy="1069470"/>
          </a:xfrm>
          <a:prstGeom prst="rect">
            <a:avLst/>
          </a:prstGeom>
          <a:noFill/>
        </p:spPr>
        <p:txBody>
          <a:bodyPr wrap="square" lIns="0" tIns="0" rIns="0" bIns="0" rtlCol="0" anchor="b">
            <a:normAutofit/>
          </a:bodyPr>
          <a:lstStyle>
            <a:lvl1pPr marL="0" marR="0" algn="ctr" defTabSz="914400" rtl="0" eaLnBrk="1" fontAlgn="auto" latinLnBrk="0" hangingPunct="1">
              <a:lnSpc>
                <a:spcPct val="100000"/>
              </a:lnSpc>
              <a:buClrTx/>
              <a:buSzTx/>
              <a:buFontTx/>
              <a:buNone/>
              <a:defRPr kumimoji="0" lang="en-US" altLang="zh-CN" sz="6000" b="0" i="0" u="none" strike="noStrike" kern="1200" cap="none" spc="300" normalizeH="0" baseline="0" noProof="1">
                <a:ln>
                  <a:solidFill>
                    <a:schemeClr val="accent1"/>
                  </a:solidFill>
                </a:ln>
                <a:no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1048716" name="任意多边形 28"/>
          <p:cNvSpPr/>
          <p:nvPr>
            <p:custDataLst>
              <p:tags r:id="rId13"/>
            </p:custDataLst>
          </p:nvPr>
        </p:nvSpPr>
        <p:spPr>
          <a:xfrm>
            <a:off x="-10795" y="5353155"/>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18" name="日期占位符 2"/>
          <p:cNvSpPr>
            <a:spLocks noGrp="1"/>
          </p:cNvSpPr>
          <p:nvPr>
            <p:ph type="dt" sz="half" idx="10"/>
            <p:custDataLst>
              <p:tags r:id="rId14"/>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20" name="页脚占位符 3"/>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722" name="灯片编号占位符 4"/>
          <p:cNvSpPr>
            <a:spLocks noGrp="1"/>
          </p:cNvSpPr>
          <p:nvPr>
            <p:ph type="sldNum" sz="quarter" idx="12"/>
            <p:custDataLst>
              <p:tags r:id="rId16"/>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4" name="任意多边形 44"/>
          <p:cNvSpPr/>
          <p:nvPr>
            <p:custDataLst>
              <p:tags r:id="rId1"/>
            </p:custDataLst>
          </p:nvPr>
        </p:nvSpPr>
        <p:spPr>
          <a:xfrm>
            <a:off x="-22860" y="36863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shade val="5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6" name="任意多边形 37"/>
          <p:cNvSpPr/>
          <p:nvPr>
            <p:custDataLst>
              <p:tags r:id="rId2"/>
            </p:custDataLst>
          </p:nvPr>
        </p:nvSpPr>
        <p:spPr>
          <a:xfrm>
            <a:off x="-1270" y="36988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shade val="5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8" name="任意多边形 28"/>
          <p:cNvSpPr/>
          <p:nvPr>
            <p:custDataLst>
              <p:tags r:id="rId3"/>
            </p:custDataLst>
          </p:nvPr>
        </p:nvSpPr>
        <p:spPr>
          <a:xfrm>
            <a:off x="-14755" y="4299039"/>
            <a:ext cx="12204700" cy="2577371"/>
          </a:xfrm>
          <a:custGeom>
            <a:gdLst>
              <a:gd name="connsiteX0" fmla="*/ 0 w 19220"/>
              <a:gd name="connsiteY0" fmla="*/ 224 h 4058"/>
              <a:gd name="connsiteX1" fmla="*/ 6402 w 19220"/>
              <a:gd name="connsiteY1" fmla="*/ 1580 h 4058"/>
              <a:gd name="connsiteX2" fmla="*/ 10880 w 19220"/>
              <a:gd name="connsiteY2" fmla="*/ 1024 h 4058"/>
              <a:gd name="connsiteX3" fmla="*/ 15180 w 19220"/>
              <a:gd name="connsiteY3" fmla="*/ 1664 h 4058"/>
              <a:gd name="connsiteX4" fmla="*/ 19220 w 19220"/>
              <a:gd name="connsiteY4" fmla="*/ 664 h 4058"/>
              <a:gd name="connsiteX5" fmla="*/ 19202 w 19220"/>
              <a:gd name="connsiteY5" fmla="*/ 4049 h 4058"/>
              <a:gd name="connsiteX6" fmla="*/ 18 w 19220"/>
              <a:gd name="connsiteY6" fmla="*/ 4059 h 4058"/>
              <a:gd name="connsiteX7" fmla="*/ 0 w 19220"/>
              <a:gd name="connsiteY7" fmla="*/ 224 h 40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20" h="4059">
                <a:moveTo>
                  <a:pt x="0" y="224"/>
                </a:moveTo>
                <a:cubicBezTo>
                  <a:pt x="2350" y="-672"/>
                  <a:pt x="4282" y="1399"/>
                  <a:pt x="6402" y="1580"/>
                </a:cubicBezTo>
                <a:cubicBezTo>
                  <a:pt x="8522" y="1761"/>
                  <a:pt x="9280" y="1044"/>
                  <a:pt x="10880" y="1024"/>
                </a:cubicBezTo>
                <a:cubicBezTo>
                  <a:pt x="12480" y="1004"/>
                  <a:pt x="13740" y="1684"/>
                  <a:pt x="15180" y="1664"/>
                </a:cubicBezTo>
                <a:cubicBezTo>
                  <a:pt x="17259" y="1654"/>
                  <a:pt x="17800" y="664"/>
                  <a:pt x="19220" y="664"/>
                </a:cubicBezTo>
                <a:lnTo>
                  <a:pt x="19202" y="4049"/>
                </a:lnTo>
                <a:lnTo>
                  <a:pt x="18" y="4059"/>
                </a:lnTo>
                <a:lnTo>
                  <a:pt x="0"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0" name="标题"/>
          <p:cNvSpPr txBox="1">
            <a:spLocks noGrp="1"/>
          </p:cNvSpPr>
          <p:nvPr>
            <p:ph type="title" idx="9" hasCustomPrompt="1"/>
            <p:custDataLst>
              <p:tags r:id="rId4"/>
            </p:custDataLst>
          </p:nvPr>
        </p:nvSpPr>
        <p:spPr>
          <a:xfrm>
            <a:off x="3265805" y="3265805"/>
            <a:ext cx="5660390" cy="1468755"/>
          </a:xfrm>
          <a:prstGeom prst="rect">
            <a:avLst/>
          </a:prstGeom>
          <a:noFill/>
        </p:spPr>
        <p:txBody>
          <a:bodyPr wrap="square" lIns="0" tIns="0" rIns="0" bIns="0" rtlCol="0" anchor="t">
            <a:normAutofit/>
          </a:bodyPr>
          <a:lstStyle>
            <a:lvl1pPr marL="0" marR="0" algn="ct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accent2"/>
                </a:solid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1048732" name="节编号"/>
          <p:cNvSpPr txBox="1">
            <a:spLocks noGrp="1"/>
          </p:cNvSpPr>
          <p:nvPr>
            <p:ph type="body" idx="8" hasCustomPrompt="1"/>
            <p:custDataLst>
              <p:tags r:id="rId5"/>
            </p:custDataLst>
          </p:nvPr>
        </p:nvSpPr>
        <p:spPr>
          <a:xfrm>
            <a:off x="3265715" y="2151502"/>
            <a:ext cx="5660571" cy="922020"/>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0" i="0" u="none" strike="noStrike" kern="1200" cap="none" spc="300" normalizeH="0" baseline="0" noProof="1">
                <a:ln>
                  <a:solidFill>
                    <a:schemeClr val="accent1">
                      <a:alpha val="60000"/>
                    </a:schemeClr>
                  </a:solidFill>
                </a:ln>
                <a:noFill/>
                <a:latin typeface="+mj-ea"/>
                <a:ea typeface="+mj-ea"/>
                <a:cs typeface="MiSans Normal" panose="00000500000000000000" charset="-122"/>
              </a:defRPr>
            </a:lvl1pPr>
          </a:lstStyle>
          <a:p>
            <a:pPr lvl="0" algn="ctr"/>
            <a:r>
              <a:rPr>
                <a:sym typeface="+mn-ea"/>
              </a:rPr>
              <a:t>编辑节编号</a:t>
            </a:r>
            <a:endParaRPr>
              <a:sym typeface="+mn-ea"/>
            </a:endParaRPr>
          </a:p>
        </p:txBody>
      </p:sp>
      <p:pic>
        <p:nvPicPr>
          <p:cNvPr id="2097165" name="图形 9"/>
          <p:cNvPicPr>
            <a:picLocks noChangeAspect="1"/>
          </p:cNvPicPr>
          <p:nvPr>
            <p:custDataLst>
              <p:tags r:id="rId7"/>
            </p:custDataLst>
          </p:nvPr>
        </p:nvPicPr>
        <p:blipFill>
          <a:blip r:embed="rId6"/>
          <a:stretch>
            <a:fillRect/>
          </a:stretch>
        </p:blipFill>
        <p:spPr>
          <a:xfrm>
            <a:off x="1468755" y="561989"/>
            <a:ext cx="228600" cy="228600"/>
          </a:xfrm>
          <a:prstGeom prst="rect">
            <a:avLst/>
          </a:prstGeom>
        </p:spPr>
      </p:pic>
      <p:sp>
        <p:nvSpPr>
          <p:cNvPr id="1048734" name="椭圆 7"/>
          <p:cNvSpPr>
            <a:spLocks noChangeAspect="1"/>
          </p:cNvSpPr>
          <p:nvPr>
            <p:custDataLst>
              <p:tags r:id="rId8"/>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8"/>
          <p:cNvSpPr>
            <a:spLocks noChangeAspect="1"/>
          </p:cNvSpPr>
          <p:nvPr>
            <p:custDataLst>
              <p:tags r:id="rId9"/>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8" name="椭圆 9"/>
          <p:cNvSpPr>
            <a:spLocks noChangeAspect="1"/>
          </p:cNvSpPr>
          <p:nvPr>
            <p:custDataLst>
              <p:tags r:id="rId10"/>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67" name="图片 56" descr="箭头 右"/>
          <p:cNvPicPr>
            <a:picLocks noChangeAspect="1"/>
          </p:cNvPicPr>
          <p:nvPr>
            <p:custDataLst>
              <p:tags r:id="rId12"/>
            </p:custDataLst>
          </p:nvPr>
        </p:nvPicPr>
        <p:blipFill>
          <a:blip r:embed="rId11"/>
          <a:stretch>
            <a:fillRect/>
          </a:stretch>
        </p:blipFill>
        <p:spPr>
          <a:xfrm>
            <a:off x="10661015" y="599440"/>
            <a:ext cx="153670" cy="153670"/>
          </a:xfrm>
          <a:prstGeom prst="rect">
            <a:avLst/>
          </a:prstGeom>
        </p:spPr>
      </p:pic>
      <p:pic>
        <p:nvPicPr>
          <p:cNvPr id="2097169" name="图片 57" descr="箭头 右"/>
          <p:cNvPicPr>
            <a:picLocks noChangeAspect="1"/>
          </p:cNvPicPr>
          <p:nvPr>
            <p:custDataLst>
              <p:tags r:id="rId14"/>
            </p:custDataLst>
          </p:nvPr>
        </p:nvPicPr>
        <p:blipFill>
          <a:blip r:embed="rId13"/>
          <a:stretch>
            <a:fillRect/>
          </a:stretch>
        </p:blipFill>
        <p:spPr>
          <a:xfrm flipH="1">
            <a:off x="10393045" y="599440"/>
            <a:ext cx="153670" cy="153670"/>
          </a:xfrm>
          <a:prstGeom prst="rect">
            <a:avLst/>
          </a:prstGeom>
        </p:spPr>
      </p:pic>
      <p:sp>
        <p:nvSpPr>
          <p:cNvPr id="1048740" name="任意多边形 28"/>
          <p:cNvSpPr/>
          <p:nvPr>
            <p:custDataLst>
              <p:tags r:id="rId15"/>
            </p:custDataLst>
          </p:nvPr>
        </p:nvSpPr>
        <p:spPr>
          <a:xfrm>
            <a:off x="-10795" y="42976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日期占位符 3"/>
          <p:cNvSpPr>
            <a:spLocks noGrp="1"/>
          </p:cNvSpPr>
          <p:nvPr>
            <p:ph type="dt" sz="half" idx="10"/>
            <p:custDataLst>
              <p:tags r:id="rId1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44"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746" name="灯片编号占位符 5"/>
          <p:cNvSpPr>
            <a:spLocks noGrp="1"/>
          </p:cNvSpPr>
          <p:nvPr>
            <p:ph type="sldNum" sz="quarter" idx="12"/>
            <p:custDataLst>
              <p:tags r:id="rId1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8"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2"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4" name="日期占位符 4"/>
          <p:cNvSpPr>
            <a:spLocks noGrp="1"/>
          </p:cNvSpPr>
          <p:nvPr>
            <p:ph type="dt" sz="half" idx="10"/>
            <p:custDataLst>
              <p:tags r:id="rId4"/>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56"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6"/>
          <p:cNvSpPr>
            <a:spLocks noGrp="1"/>
          </p:cNvSpPr>
          <p:nvPr>
            <p:ph type="sldNum" sz="quarter" idx="12"/>
            <p:custDataLst>
              <p:tags r:id="rId6"/>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0"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4"/>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64"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6" name="标题"/>
          <p:cNvSpPr txBox="1">
            <a:spLocks noGrp="1"/>
          </p:cNvSpPr>
          <p:nvPr>
            <p:ph type="title" idx="2"/>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68"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70" name="日期占位符 6"/>
          <p:cNvSpPr>
            <a:spLocks noGrp="1"/>
          </p:cNvSpPr>
          <p:nvPr>
            <p:ph type="dt" sz="half" idx="10"/>
            <p:custDataLst>
              <p:tags r:id="rId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72"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4" name="灯片编号占位符 8"/>
          <p:cNvSpPr>
            <a:spLocks noGrp="1"/>
          </p:cNvSpPr>
          <p:nvPr>
            <p:ph type="sldNum" sz="quarter" idx="12"/>
            <p:custDataLst>
              <p:tags r:id="rId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6"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78" name="日期占位符 2"/>
          <p:cNvSpPr>
            <a:spLocks noGrp="1"/>
          </p:cNvSpPr>
          <p:nvPr>
            <p:ph type="dt" sz="half" idx="10"/>
            <p:custDataLst>
              <p:tags r:id="rId2"/>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80"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82" name="灯片编号占位符 4"/>
          <p:cNvSpPr>
            <a:spLocks noGrp="1"/>
          </p:cNvSpPr>
          <p:nvPr>
            <p:ph type="sldNum" sz="quarter" idx="12"/>
            <p:custDataLst>
              <p:tags r:id="rId4"/>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4" name="日期占位符 1"/>
          <p:cNvSpPr>
            <a:spLocks noGrp="1"/>
          </p:cNvSpPr>
          <p:nvPr>
            <p:ph type="dt" sz="half" idx="10"/>
            <p:custDataLst>
              <p:tags r:id="rId1"/>
            </p:custDataLst>
          </p:nvPr>
        </p:nvSpPr>
        <p:spPr/>
        <p:txBody>
          <a:bodyPr/>
          <a:lstStyle/>
          <a:p>
            <a:fld id="{3315FEAF-D439-4368-BBA8-CF5E4F491BCD}" type="datetimeFigureOut">
              <a:rPr lang="zh-CN" altLang="en-US" smtClean="0"/>
              <a:t/>
            </a:fld>
            <a:endParaRPr lang="zh-CN" altLang="en-US"/>
          </a:p>
        </p:txBody>
      </p:sp>
      <p:sp>
        <p:nvSpPr>
          <p:cNvPr id="1048786" name="页脚占位符 2"/>
          <p:cNvSpPr>
            <a:spLocks noGrp="1"/>
          </p:cNvSpPr>
          <p:nvPr>
            <p:ph type="ftr" sz="quarter" idx="11"/>
            <p:custDataLst>
              <p:tags r:id="rId2"/>
            </p:custDataLst>
          </p:nvPr>
        </p:nvSpPr>
        <p:spPr/>
        <p:txBody>
          <a:bodyPr/>
          <a:lstStyle/>
          <a:p>
            <a:endParaRPr lang="zh-CN" altLang="en-US"/>
          </a:p>
        </p:txBody>
      </p:sp>
      <p:sp>
        <p:nvSpPr>
          <p:cNvPr id="1048788" name="灯片编号占位符 3"/>
          <p:cNvSpPr>
            <a:spLocks noGrp="1"/>
          </p:cNvSpPr>
          <p:nvPr>
            <p:ph type="sldNum" sz="quarter" idx="12"/>
            <p:custDataLst>
              <p:tags r:id="rId3"/>
            </p:custDataLst>
          </p:nvPr>
        </p:nvSpPr>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0"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2" name="日期占位符 3"/>
          <p:cNvSpPr>
            <a:spLocks noGrp="1"/>
          </p:cNvSpPr>
          <p:nvPr>
            <p:ph type="dt" sz="half" idx="10"/>
            <p:custDataLst>
              <p:tags r:id="rId2"/>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94"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6" name="灯片编号占位符 5"/>
          <p:cNvSpPr>
            <a:spLocks noGrp="1"/>
          </p:cNvSpPr>
          <p:nvPr>
            <p:ph type="sldNum" sz="quarter" idx="12"/>
            <p:custDataLst>
              <p:tags r:id="rId4"/>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98" name="副标题"/>
          <p:cNvSpPr txBox="1">
            <a:spLocks noGrp="1"/>
          </p:cNvSpPr>
          <p:nvPr>
            <p:ph type="body" idx="2"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80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802" name="日期占位符 2"/>
          <p:cNvSpPr>
            <a:spLocks noGrp="1"/>
          </p:cNvSpPr>
          <p:nvPr>
            <p:ph type="dt" sz="half" idx="10"/>
            <p:custDataLst>
              <p:tags r:id="rId3"/>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804"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06" name="灯片编号占位符 4"/>
          <p:cNvSpPr>
            <a:spLocks noGrp="1"/>
          </p:cNvSpPr>
          <p:nvPr>
            <p:ph type="sldNum" sz="quarter" idx="12"/>
            <p:custDataLst>
              <p:tags r:id="rId5"/>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08" name="任意多边形 28"/>
          <p:cNvSpPr/>
          <p:nvPr>
            <p:custDataLst>
              <p:tags r:id="rId1"/>
            </p:custDataLst>
          </p:nvPr>
        </p:nvSpPr>
        <p:spPr>
          <a:xfrm>
            <a:off x="-10795" y="3853124"/>
            <a:ext cx="12218670" cy="3023776"/>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42" h="4762">
                <a:moveTo>
                  <a:pt x="22" y="224"/>
                </a:moveTo>
                <a:cubicBezTo>
                  <a:pt x="2372" y="-672"/>
                  <a:pt x="4304" y="1399"/>
                  <a:pt x="6424" y="1580"/>
                </a:cubicBezTo>
                <a:cubicBezTo>
                  <a:pt x="8544" y="1761"/>
                  <a:pt x="9302" y="1044"/>
                  <a:pt x="10902" y="1024"/>
                </a:cubicBezTo>
                <a:cubicBezTo>
                  <a:pt x="12502" y="1004"/>
                  <a:pt x="13762" y="1684"/>
                  <a:pt x="15202" y="1664"/>
                </a:cubicBezTo>
                <a:cubicBezTo>
                  <a:pt x="17281" y="1654"/>
                  <a:pt x="17822" y="664"/>
                  <a:pt x="19242" y="664"/>
                </a:cubicBezTo>
                <a:lnTo>
                  <a:pt x="19216" y="4729"/>
                </a:lnTo>
                <a:lnTo>
                  <a:pt x="0" y="4762"/>
                </a:lnTo>
                <a:lnTo>
                  <a:pt x="22"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8"/>
          <p:cNvSpPr/>
          <p:nvPr>
            <p:custDataLst>
              <p:tags r:id="rId2"/>
            </p:custDataLst>
          </p:nvPr>
        </p:nvSpPr>
        <p:spPr>
          <a:xfrm>
            <a:off x="-10795" y="38531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44"/>
          <p:cNvSpPr/>
          <p:nvPr>
            <p:custDataLst>
              <p:tags r:id="rId3"/>
            </p:custDataLst>
          </p:nvPr>
        </p:nvSpPr>
        <p:spPr>
          <a:xfrm>
            <a:off x="-22860" y="32418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shade val="5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任意多边形 37"/>
          <p:cNvSpPr/>
          <p:nvPr>
            <p:custDataLst>
              <p:tags r:id="rId4"/>
            </p:custDataLst>
          </p:nvPr>
        </p:nvSpPr>
        <p:spPr>
          <a:xfrm>
            <a:off x="-1270" y="32543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shade val="5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1" name="图形 9"/>
          <p:cNvPicPr>
            <a:picLocks noChangeAspect="1"/>
          </p:cNvPicPr>
          <p:nvPr>
            <p:custDataLst>
              <p:tags r:id="rId6"/>
            </p:custDataLst>
          </p:nvPr>
        </p:nvPicPr>
        <p:blipFill>
          <a:blip r:embed="rId5"/>
          <a:stretch>
            <a:fillRect/>
          </a:stretch>
        </p:blipFill>
        <p:spPr>
          <a:xfrm>
            <a:off x="1468755" y="561989"/>
            <a:ext cx="228600" cy="228600"/>
          </a:xfrm>
          <a:prstGeom prst="rect">
            <a:avLst/>
          </a:prstGeom>
        </p:spPr>
      </p:pic>
      <p:sp>
        <p:nvSpPr>
          <p:cNvPr id="1048816" name="椭圆 12"/>
          <p:cNvSpPr>
            <a:spLocks noChangeAspect="1"/>
          </p:cNvSpPr>
          <p:nvPr>
            <p:custDataLst>
              <p:tags r:id="rId7"/>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9"/>
          <p:cNvSpPr>
            <a:spLocks noChangeAspect="1"/>
          </p:cNvSpPr>
          <p:nvPr>
            <p:custDataLst>
              <p:tags r:id="rId8"/>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8"/>
          <p:cNvSpPr>
            <a:spLocks noChangeAspect="1"/>
          </p:cNvSpPr>
          <p:nvPr>
            <p:custDataLst>
              <p:tags r:id="rId9"/>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73" name="图片 56" descr="箭头 右"/>
          <p:cNvPicPr>
            <a:picLocks noChangeAspect="1"/>
          </p:cNvPicPr>
          <p:nvPr>
            <p:custDataLst>
              <p:tags r:id="rId11"/>
            </p:custDataLst>
          </p:nvPr>
        </p:nvPicPr>
        <p:blipFill>
          <a:blip r:embed="rId10"/>
          <a:stretch>
            <a:fillRect/>
          </a:stretch>
        </p:blipFill>
        <p:spPr>
          <a:xfrm>
            <a:off x="10661015" y="599440"/>
            <a:ext cx="153670" cy="153670"/>
          </a:xfrm>
          <a:prstGeom prst="rect">
            <a:avLst/>
          </a:prstGeom>
        </p:spPr>
      </p:pic>
      <p:pic>
        <p:nvPicPr>
          <p:cNvPr id="2097175" name="图片 57" descr="箭头 右"/>
          <p:cNvPicPr>
            <a:picLocks noChangeAspect="1"/>
          </p:cNvPicPr>
          <p:nvPr>
            <p:custDataLst>
              <p:tags r:id="rId13"/>
            </p:custDataLst>
          </p:nvPr>
        </p:nvPicPr>
        <p:blipFill>
          <a:blip r:embed="rId12"/>
          <a:stretch>
            <a:fillRect/>
          </a:stretch>
        </p:blipFill>
        <p:spPr>
          <a:xfrm flipH="1">
            <a:off x="10393045" y="599440"/>
            <a:ext cx="153670" cy="153670"/>
          </a:xfrm>
          <a:prstGeom prst="rect">
            <a:avLst/>
          </a:prstGeom>
        </p:spPr>
      </p:pic>
      <p:sp>
        <p:nvSpPr>
          <p:cNvPr id="1048822" name="标题"/>
          <p:cNvSpPr txBox="1">
            <a:spLocks noGrp="1"/>
          </p:cNvSpPr>
          <p:nvPr>
            <p:ph type="title" idx="2" hasCustomPrompt="1"/>
            <p:custDataLst>
              <p:tags r:id="rId14"/>
            </p:custDataLst>
          </p:nvPr>
        </p:nvSpPr>
        <p:spPr>
          <a:xfrm>
            <a:off x="1442855" y="1972517"/>
            <a:ext cx="5945784" cy="145648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30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824" name="署名"/>
          <p:cNvSpPr txBox="1">
            <a:spLocks noGrp="1"/>
          </p:cNvSpPr>
          <p:nvPr>
            <p:ph type="body" idx="1" hasCustomPrompt="1"/>
            <p:custDataLst>
              <p:tags r:id="rId15"/>
            </p:custDataLst>
          </p:nvPr>
        </p:nvSpPr>
        <p:spPr>
          <a:xfrm>
            <a:off x="1442856" y="4268994"/>
            <a:ext cx="1465200" cy="403200"/>
          </a:xfrm>
          <a:prstGeom prst="roundRect">
            <a:avLst>
              <a:gd name="adj" fmla="val 49455"/>
            </a:avLst>
          </a:prstGeom>
          <a:solidFill>
            <a:schemeClr val="tx1">
              <a:lumMod val="85000"/>
              <a:lumOff val="15000"/>
            </a:schemeClr>
          </a:solid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zh-CN" altLang="en-US" sz="1000" b="0" i="0" u="none" strike="noStrike" kern="1200" cap="none" spc="150" normalizeH="0" baseline="0" noProof="1">
                <a:solidFill>
                  <a:schemeClr val="bg1"/>
                </a:solidFill>
                <a:latin typeface="+mj-ea"/>
                <a:ea typeface="+mj-ea"/>
                <a:cs typeface="MiSans Normal" panose="00000500000000000000" charset="-122"/>
              </a:defRPr>
            </a:lvl1pPr>
          </a:lstStyle>
          <a:p>
            <a:pPr lvl="0" algn="ctr"/>
            <a:r>
              <a:rPr>
                <a:sym typeface="+mn-ea"/>
              </a:rPr>
              <a:t>单击此处编辑文本</a:t>
            </a:r>
            <a:endParaRPr>
              <a:sym typeface="+mn-ea"/>
            </a:endParaRPr>
          </a:p>
        </p:txBody>
      </p:sp>
      <p:sp>
        <p:nvSpPr>
          <p:cNvPr id="1048826" name="日期占位符 3"/>
          <p:cNvSpPr>
            <a:spLocks noGrp="1"/>
          </p:cNvSpPr>
          <p:nvPr>
            <p:ph type="dt" sz="half" idx="10"/>
            <p:custDataLst>
              <p:tags r:id="rId1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828"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830" name="灯片编号占位符 5"/>
          <p:cNvSpPr>
            <a:spLocks noGrp="1"/>
          </p:cNvSpPr>
          <p:nvPr>
            <p:ph type="sldNum" sz="quarter" idx="12"/>
            <p:custDataLst>
              <p:tags r:id="rId1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6.xml" /><Relationship Id="rId13" Type="http://schemas.openxmlformats.org/officeDocument/2006/relationships/tags" Target="../tags/tag97.xml"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315FEAF-D439-4368-BBA8-CF5E4F491BCD}"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FB2593B-2579-44A3-B865-FD17D80A44F7}" type="slidenum">
              <a:rPr lang="zh-CN" altLang="en-US" smtClean="0"/>
              <a:t/>
            </a:fld>
            <a:endParaRPr lang="zh-CN" altLang="en-US"/>
          </a:p>
        </p:txBody>
      </p:sp>
      <p:sp>
        <p:nvSpPr>
          <p:cNvPr id="1048660" name="文本占位符 1"/>
          <p:cNvSpPr>
            <a:spLocks noGrp="1"/>
          </p:cNvSpPr>
          <p:nvPr>
            <p:ph type="body" idx="1"/>
            <p:custDataLst>
              <p:tags r:id="rId15"/>
            </p:custDataLst>
          </p:nvPr>
        </p:nvSpPr>
        <p:spPr>
          <a:xfrm>
            <a:off x="608400" y="1479176"/>
            <a:ext cx="10969200" cy="4697787"/>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lr>
                <a:schemeClr val="accent1"/>
              </a:buClr>
              <a:buChar char="●"/>
            </a:pPr>
            <a:r>
              <a:rPr lang="zh-CN" altLang="en-US"/>
              <a:t>三级</a:t>
            </a:r>
            <a:endParaRPr lang="zh-CN" altLang="en-US"/>
          </a:p>
          <a:p>
            <a:pPr marL="987425" marR="0" lvl="3" indent="-262255" fontAlgn="auto">
              <a:lnSpc>
                <a:spcPct val="120000"/>
              </a:lnSpc>
              <a:spcBef>
                <a:spcPts val="1200"/>
              </a:spcBef>
              <a:spcAft>
                <a:spcPct val="0"/>
              </a:spcAft>
              <a:buClr>
                <a:schemeClr val="accent1"/>
              </a:buClr>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buClr>
                <a:schemeClr val="accent1"/>
              </a:buClr>
            </a:pPr>
            <a:r>
              <a:rPr lang="zh-CN" altLang="en-US"/>
              <a:t>五级</a:t>
            </a:r>
            <a:endParaRPr lang="zh-CN" altLang="en-US"/>
          </a:p>
        </p:txBody>
      </p:sp>
      <p:sp>
        <p:nvSpPr>
          <p:cNvPr id="1048662" name="标题占位符 2"/>
          <p:cNvSpPr>
            <a:spLocks noGrp="1"/>
          </p:cNvSpPr>
          <p:nvPr>
            <p:ph type="title"/>
            <p:custDataLst>
              <p:tags r:id="rId16"/>
            </p:custDataLst>
          </p:nvPr>
        </p:nvSpPr>
        <p:spPr>
          <a:xfrm>
            <a:off x="608399" y="365126"/>
            <a:ext cx="10969199" cy="934664"/>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2157" r:id="rId2"/>
    <p:sldLayoutId id="2147492158" r:id="rId3"/>
    <p:sldLayoutId id="2147492159" r:id="rId4"/>
    <p:sldLayoutId id="2147492160" r:id="rId5"/>
    <p:sldLayoutId id="2147492161" r:id="rId6"/>
    <p:sldLayoutId id="2147492162" r:id="rId7"/>
    <p:sldLayoutId id="2147492163" r:id="rId8"/>
    <p:sldLayoutId id="2147492164" r:id="rId9"/>
    <p:sldLayoutId id="2147492165" r:id="rId10"/>
    <p:sldLayoutId id="2147492166"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tx1">
              <a:lumMod val="85000"/>
              <a:lumOff val="15000"/>
            </a:schemeClr>
          </a:soli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tags" Target="../tags/tag117.xml" /><Relationship Id="rId14" Type="http://schemas.openxmlformats.org/officeDocument/2006/relationships/tags" Target="../tags/tag118.xml" /><Relationship Id="rId15" Type="http://schemas.openxmlformats.org/officeDocument/2006/relationships/tags" Target="../tags/tag119.xml" /><Relationship Id="rId16" Type="http://schemas.openxmlformats.org/officeDocument/2006/relationships/tags" Target="../tags/tag120.xml" /><Relationship Id="rId17" Type="http://schemas.openxmlformats.org/officeDocument/2006/relationships/tags" Target="../tags/tag121.xml" /><Relationship Id="rId18" Type="http://schemas.openxmlformats.org/officeDocument/2006/relationships/tags" Target="../tags/tag122.xml" /><Relationship Id="rId19" Type="http://schemas.openxmlformats.org/officeDocument/2006/relationships/tags" Target="../tags/tag123.xml" /><Relationship Id="rId2" Type="http://schemas.openxmlformats.org/officeDocument/2006/relationships/tags" Target="../tags/tag106.xml" /><Relationship Id="rId20" Type="http://schemas.openxmlformats.org/officeDocument/2006/relationships/tags" Target="../tags/tag124.xml" /><Relationship Id="rId21" Type="http://schemas.openxmlformats.org/officeDocument/2006/relationships/tags" Target="../tags/tag125.xml" /><Relationship Id="rId22" Type="http://schemas.openxmlformats.org/officeDocument/2006/relationships/tags" Target="../tags/tag126.xml" /><Relationship Id="rId23" Type="http://schemas.openxmlformats.org/officeDocument/2006/relationships/tags" Target="../tags/tag127.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18" Type="http://schemas.openxmlformats.org/officeDocument/2006/relationships/tags" Target="../tags/tag150.xml" /><Relationship Id="rId19" Type="http://schemas.openxmlformats.org/officeDocument/2006/relationships/tags" Target="../tags/tag151.xml" /><Relationship Id="rId2" Type="http://schemas.openxmlformats.org/officeDocument/2006/relationships/tags" Target="../tags/tag134.xml" /><Relationship Id="rId20" Type="http://schemas.openxmlformats.org/officeDocument/2006/relationships/tags" Target="../tags/tag152.xml" /><Relationship Id="rId21" Type="http://schemas.openxmlformats.org/officeDocument/2006/relationships/tags" Target="../tags/tag153.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14" Type="http://schemas.openxmlformats.org/officeDocument/2006/relationships/tags" Target="../tags/tag178.xml" /><Relationship Id="rId15" Type="http://schemas.openxmlformats.org/officeDocument/2006/relationships/tags" Target="../tags/tag179.xml" /><Relationship Id="rId16" Type="http://schemas.openxmlformats.org/officeDocument/2006/relationships/tags" Target="../tags/tag180.xml" /><Relationship Id="rId17" Type="http://schemas.openxmlformats.org/officeDocument/2006/relationships/tags" Target="../tags/tag181.xml" /><Relationship Id="rId18" Type="http://schemas.openxmlformats.org/officeDocument/2006/relationships/tags" Target="../tags/tag182.xml" /><Relationship Id="rId19" Type="http://schemas.openxmlformats.org/officeDocument/2006/relationships/tags" Target="../tags/tag183.xml" /><Relationship Id="rId2" Type="http://schemas.openxmlformats.org/officeDocument/2006/relationships/tags" Target="../tags/tag166.xml" /><Relationship Id="rId20" Type="http://schemas.openxmlformats.org/officeDocument/2006/relationships/tags" Target="../tags/tag184.xml" /><Relationship Id="rId21" Type="http://schemas.openxmlformats.org/officeDocument/2006/relationships/tags" Target="../tags/tag185.xml" /><Relationship Id="rId22" Type="http://schemas.openxmlformats.org/officeDocument/2006/relationships/tags" Target="../tags/tag186.xml" /><Relationship Id="rId23" Type="http://schemas.openxmlformats.org/officeDocument/2006/relationships/tags" Target="../tags/tag187.xml" /><Relationship Id="rId24" Type="http://schemas.openxmlformats.org/officeDocument/2006/relationships/tags" Target="../tags/tag188.xml" /><Relationship Id="rId25" Type="http://schemas.openxmlformats.org/officeDocument/2006/relationships/tags" Target="../tags/tag189.xml" /><Relationship Id="rId26" Type="http://schemas.openxmlformats.org/officeDocument/2006/relationships/tags" Target="../tags/tag190.xml" /><Relationship Id="rId27" Type="http://schemas.openxmlformats.org/officeDocument/2006/relationships/tags" Target="../tags/tag191.xml" /><Relationship Id="rId28" Type="http://schemas.openxmlformats.org/officeDocument/2006/relationships/tags" Target="../tags/tag192.xml" /><Relationship Id="rId29" Type="http://schemas.openxmlformats.org/officeDocument/2006/relationships/tags" Target="../tags/tag193.xml" /><Relationship Id="rId3" Type="http://schemas.openxmlformats.org/officeDocument/2006/relationships/tags" Target="../tags/tag167.xml" /><Relationship Id="rId30" Type="http://schemas.openxmlformats.org/officeDocument/2006/relationships/tags" Target="../tags/tag194.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65001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 ,    </a:t>
            </a:r>
            <a:endParaRPr lang="zh-CN" altLang="en-US"/>
          </a:p>
        </p:txBody>
      </p:sp>
      <p:sp>
        <p:nvSpPr>
          <p:cNvPr id="1048650" name="标题 2"/>
          <p:cNvSpPr>
            <a:spLocks noGrp="1"/>
          </p:cNvSpPr>
          <p:nvPr>
            <p:ph type="title" idx="2"/>
            <p:custDataLst>
              <p:tags r:id="rId3"/>
            </p:custDataLst>
          </p:nvPr>
        </p:nvSpPr>
        <p:spPr/>
        <p:txBody>
          <a:bodyPr>
            <a:normAutofit fontScale="90000"/>
          </a:bodyPr>
          <a:lstStyle/>
          <a:p>
            <a:r>
              <a:rPr lang="zh-CN" altLang="en-US"/>
              <a:t>老年心肺康复策略及进展</a:t>
            </a:r>
            <a:endParaRPr lang="zh-CN" altLang="en-US"/>
          </a:p>
        </p:txBody>
      </p:sp>
      <p:sp>
        <p:nvSpPr>
          <p:cNvPr id="1048652" name="文本占位符 3"/>
          <p:cNvSpPr>
            <a:spLocks noGrp="1"/>
          </p:cNvSpPr>
          <p:nvPr>
            <p:ph type="body" idx="1"/>
            <p:custDataLst>
              <p:tags r:id="rId4"/>
            </p:custDataLst>
          </p:nvPr>
        </p:nvSpPr>
        <p:spPr/>
        <p:txBody>
          <a:bodyPr/>
          <a:lstStyle/>
          <a:p>
            <a:r>
              <a:rPr lang="zh-CN" altLang="en-US"/>
              <a:t>汇报人：</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60" name="标题 2"/>
          <p:cNvSpPr>
            <a:spLocks noGrp="1"/>
          </p:cNvSpPr>
          <p:nvPr>
            <p:ph type="title" idx="2"/>
            <p:custDataLst>
              <p:tags r:id="rId2"/>
            </p:custDataLst>
          </p:nvPr>
        </p:nvSpPr>
        <p:spPr/>
        <p:txBody>
          <a:bodyPr>
            <a:normAutofit fontScale="93333"/>
          </a:bodyPr>
          <a:lstStyle/>
          <a:p>
            <a:r>
              <a:rPr lang="zh-CN" altLang="en-US"/>
              <a:t>目录</a:t>
            </a:r>
            <a:endParaRPr lang="zh-CN" altLang="en-US"/>
          </a:p>
        </p:txBody>
      </p:sp>
      <p:sp>
        <p:nvSpPr>
          <p:cNvPr id="1048862" name="矩形 6"/>
          <p:cNvSpPr/>
          <p:nvPr>
            <p:custDataLst>
              <p:tags r:id="rId3"/>
            </p:custDataLst>
          </p:nvPr>
        </p:nvSpPr>
        <p:spPr>
          <a:xfrm>
            <a:off x="1823085" y="3705860"/>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29" name="直接连接符 53"/>
          <p:cNvCxnSpPr/>
          <p:nvPr>
            <p:custDataLst>
              <p:tags r:id="rId4"/>
            </p:custDataLst>
          </p:nvPr>
        </p:nvCxnSpPr>
        <p:spPr>
          <a:xfrm flipH="1">
            <a:off x="3961130" y="2592705"/>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64" name="序号"/>
          <p:cNvSpPr txBox="1"/>
          <p:nvPr>
            <p:custDataLst>
              <p:tags r:id="rId5"/>
            </p:custDataLst>
          </p:nvPr>
        </p:nvSpPr>
        <p:spPr>
          <a:xfrm>
            <a:off x="1803400" y="2400935"/>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One</a:t>
            </a:r>
            <a:endParaRPr lang="en-US" sz="1200">
              <a:solidFill>
                <a:schemeClr val="accent2"/>
              </a:solidFill>
              <a:latin typeface="+mj-ea"/>
              <a:ea typeface="+mj-ea"/>
              <a:cs typeface="MiSans Normal" panose="00000500000000000000" charset="-122"/>
            </a:endParaRPr>
          </a:p>
        </p:txBody>
      </p:sp>
      <p:sp>
        <p:nvSpPr>
          <p:cNvPr id="1048866" name="标题"/>
          <p:cNvSpPr txBox="1"/>
          <p:nvPr>
            <p:custDataLst>
              <p:tags r:id="rId6"/>
            </p:custDataLst>
          </p:nvPr>
        </p:nvSpPr>
        <p:spPr>
          <a:xfrm>
            <a:off x="1781810" y="2797810"/>
            <a:ext cx="2124075" cy="89154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添加目录标题</a:t>
            </a:r>
            <a:endParaRPr lang="zh-CN" altLang="en-US" sz="2400" spc="300">
              <a:solidFill>
                <a:schemeClr val="tx1">
                  <a:lumMod val="75000"/>
                  <a:lumOff val="25000"/>
                </a:schemeClr>
              </a:solidFill>
              <a:latin typeface="+mj-ea"/>
              <a:ea typeface="+mj-ea"/>
              <a:cs typeface="MiSans Normal" panose="00000500000000000000" charset="-122"/>
            </a:endParaRPr>
          </a:p>
        </p:txBody>
      </p:sp>
      <p:sp>
        <p:nvSpPr>
          <p:cNvPr id="1048868" name="矩形 3"/>
          <p:cNvSpPr/>
          <p:nvPr>
            <p:custDataLst>
              <p:tags r:id="rId7"/>
            </p:custDataLst>
          </p:nvPr>
        </p:nvSpPr>
        <p:spPr>
          <a:xfrm>
            <a:off x="5026025" y="371538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31" name="直接连接符 4"/>
          <p:cNvCxnSpPr/>
          <p:nvPr>
            <p:custDataLst>
              <p:tags r:id="rId8"/>
            </p:custDataLst>
          </p:nvPr>
        </p:nvCxnSpPr>
        <p:spPr>
          <a:xfrm flipH="1">
            <a:off x="7164070" y="260223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序号"/>
          <p:cNvSpPr txBox="1"/>
          <p:nvPr>
            <p:custDataLst>
              <p:tags r:id="rId9"/>
            </p:custDataLst>
          </p:nvPr>
        </p:nvSpPr>
        <p:spPr>
          <a:xfrm>
            <a:off x="5006340" y="241046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Two</a:t>
            </a:r>
            <a:endParaRPr lang="en-US" sz="1200">
              <a:solidFill>
                <a:schemeClr val="accent2"/>
              </a:solidFill>
              <a:latin typeface="+mj-ea"/>
              <a:ea typeface="+mj-ea"/>
              <a:cs typeface="MiSans Normal" panose="00000500000000000000" charset="-122"/>
            </a:endParaRPr>
          </a:p>
        </p:txBody>
      </p:sp>
      <p:sp>
        <p:nvSpPr>
          <p:cNvPr id="1048872" name="标题"/>
          <p:cNvSpPr txBox="1"/>
          <p:nvPr>
            <p:custDataLst>
              <p:tags r:id="rId10"/>
            </p:custDataLst>
          </p:nvPr>
        </p:nvSpPr>
        <p:spPr>
          <a:xfrm>
            <a:off x="4984750" y="2807335"/>
            <a:ext cx="2124075" cy="89154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老年心肺康复的重要性</a:t>
            </a:r>
            <a:endParaRPr lang="zh-CN" altLang="en-US" sz="2400" spc="300">
              <a:solidFill>
                <a:schemeClr val="tx1">
                  <a:lumMod val="75000"/>
                  <a:lumOff val="25000"/>
                </a:schemeClr>
              </a:solidFill>
              <a:latin typeface="+mj-ea"/>
              <a:ea typeface="+mj-ea"/>
              <a:cs typeface="MiSans Normal" panose="00000500000000000000" charset="-122"/>
            </a:endParaRPr>
          </a:p>
        </p:txBody>
      </p:sp>
      <p:sp>
        <p:nvSpPr>
          <p:cNvPr id="1048874" name="矩形 11"/>
          <p:cNvSpPr/>
          <p:nvPr>
            <p:custDataLst>
              <p:tags r:id="rId11"/>
            </p:custDataLst>
          </p:nvPr>
        </p:nvSpPr>
        <p:spPr>
          <a:xfrm>
            <a:off x="8228965" y="371538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76" name="序号"/>
          <p:cNvSpPr txBox="1"/>
          <p:nvPr>
            <p:custDataLst>
              <p:tags r:id="rId12"/>
            </p:custDataLst>
          </p:nvPr>
        </p:nvSpPr>
        <p:spPr>
          <a:xfrm>
            <a:off x="8209280" y="241046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Three</a:t>
            </a:r>
            <a:endParaRPr lang="en-US" sz="1200">
              <a:solidFill>
                <a:schemeClr val="accent2"/>
              </a:solidFill>
              <a:latin typeface="+mj-ea"/>
              <a:ea typeface="+mj-ea"/>
              <a:cs typeface="MiSans Normal" panose="00000500000000000000" charset="-122"/>
            </a:endParaRPr>
          </a:p>
        </p:txBody>
      </p:sp>
      <p:sp>
        <p:nvSpPr>
          <p:cNvPr id="1048878" name="标题"/>
          <p:cNvSpPr txBox="1"/>
          <p:nvPr>
            <p:custDataLst>
              <p:tags r:id="rId13"/>
            </p:custDataLst>
          </p:nvPr>
        </p:nvSpPr>
        <p:spPr>
          <a:xfrm>
            <a:off x="8187690" y="2807335"/>
            <a:ext cx="2124075" cy="89154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老年心肺康复的策略</a:t>
            </a:r>
            <a:endParaRPr lang="zh-CN" altLang="en-US" sz="2400" spc="300">
              <a:solidFill>
                <a:schemeClr val="tx1">
                  <a:lumMod val="75000"/>
                  <a:lumOff val="25000"/>
                </a:schemeClr>
              </a:solidFill>
              <a:latin typeface="+mj-ea"/>
              <a:ea typeface="+mj-ea"/>
              <a:cs typeface="MiSans Normal" panose="00000500000000000000" charset="-122"/>
            </a:endParaRPr>
          </a:p>
        </p:txBody>
      </p:sp>
      <p:cxnSp>
        <p:nvCxnSpPr>
          <p:cNvPr id="3145733" name="直接连接符 20"/>
          <p:cNvCxnSpPr/>
          <p:nvPr>
            <p:custDataLst>
              <p:tags r:id="rId14"/>
            </p:custDataLst>
          </p:nvPr>
        </p:nvCxnSpPr>
        <p:spPr>
          <a:xfrm flipH="1">
            <a:off x="10367010" y="260223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80" name="矩形 67"/>
          <p:cNvSpPr/>
          <p:nvPr>
            <p:custDataLst>
              <p:tags r:id="rId15"/>
            </p:custDataLst>
          </p:nvPr>
        </p:nvSpPr>
        <p:spPr>
          <a:xfrm>
            <a:off x="3424555" y="574357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35" name="直接连接符 68"/>
          <p:cNvCxnSpPr/>
          <p:nvPr>
            <p:custDataLst>
              <p:tags r:id="rId16"/>
            </p:custDataLst>
          </p:nvPr>
        </p:nvCxnSpPr>
        <p:spPr>
          <a:xfrm flipH="1">
            <a:off x="5562600" y="463042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7"/>
            </p:custDataLst>
          </p:nvPr>
        </p:nvSpPr>
        <p:spPr>
          <a:xfrm>
            <a:off x="3404870" y="443865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F</a:t>
            </a:r>
            <a:r>
              <a:rPr lang="en-US" altLang="zh-CN" sz="1200">
                <a:solidFill>
                  <a:schemeClr val="accent2"/>
                </a:solidFill>
                <a:latin typeface="+mj-ea"/>
                <a:ea typeface="+mj-ea"/>
                <a:cs typeface="MiSans Normal" panose="00000500000000000000" charset="-122"/>
              </a:rPr>
              <a:t>our</a:t>
            </a:r>
            <a:endParaRPr lang="en-US" sz="1200">
              <a:solidFill>
                <a:schemeClr val="accent2"/>
              </a:solidFill>
              <a:latin typeface="+mj-ea"/>
              <a:ea typeface="+mj-ea"/>
              <a:cs typeface="MiSans Normal" panose="00000500000000000000" charset="-122"/>
            </a:endParaRPr>
          </a:p>
        </p:txBody>
      </p:sp>
      <p:sp>
        <p:nvSpPr>
          <p:cNvPr id="1048884" name="标题"/>
          <p:cNvSpPr txBox="1"/>
          <p:nvPr>
            <p:custDataLst>
              <p:tags r:id="rId18"/>
            </p:custDataLst>
          </p:nvPr>
        </p:nvSpPr>
        <p:spPr>
          <a:xfrm>
            <a:off x="3383280" y="4835525"/>
            <a:ext cx="2124075" cy="89154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老年心肺康复的进展</a:t>
            </a:r>
            <a:endParaRPr lang="zh-CN" altLang="en-US" sz="2400" spc="300">
              <a:solidFill>
                <a:schemeClr val="tx1">
                  <a:lumMod val="75000"/>
                  <a:lumOff val="25000"/>
                </a:schemeClr>
              </a:solidFill>
              <a:latin typeface="+mj-ea"/>
              <a:ea typeface="+mj-ea"/>
              <a:cs typeface="MiSans Normal" panose="00000500000000000000" charset="-122"/>
            </a:endParaRPr>
          </a:p>
        </p:txBody>
      </p:sp>
      <p:sp>
        <p:nvSpPr>
          <p:cNvPr id="1048886" name="矩形 72"/>
          <p:cNvSpPr/>
          <p:nvPr>
            <p:custDataLst>
              <p:tags r:id="rId19"/>
            </p:custDataLst>
          </p:nvPr>
        </p:nvSpPr>
        <p:spPr>
          <a:xfrm>
            <a:off x="6627495" y="574357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88" name="序号"/>
          <p:cNvSpPr txBox="1"/>
          <p:nvPr>
            <p:custDataLst>
              <p:tags r:id="rId20"/>
            </p:custDataLst>
          </p:nvPr>
        </p:nvSpPr>
        <p:spPr>
          <a:xfrm>
            <a:off x="6607810" y="443865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F</a:t>
            </a:r>
            <a:r>
              <a:rPr lang="en-US" altLang="zh-CN" sz="1200">
                <a:solidFill>
                  <a:schemeClr val="accent2"/>
                </a:solidFill>
                <a:latin typeface="+mj-ea"/>
                <a:ea typeface="+mj-ea"/>
                <a:cs typeface="MiSans Normal" panose="00000500000000000000" charset="-122"/>
              </a:rPr>
              <a:t>ive</a:t>
            </a:r>
            <a:endParaRPr lang="en-US" sz="1200">
              <a:solidFill>
                <a:schemeClr val="accent2"/>
              </a:solidFill>
              <a:latin typeface="+mj-ea"/>
              <a:ea typeface="+mj-ea"/>
              <a:cs typeface="MiSans Normal" panose="00000500000000000000" charset="-122"/>
            </a:endParaRPr>
          </a:p>
        </p:txBody>
      </p:sp>
      <p:sp>
        <p:nvSpPr>
          <p:cNvPr id="1048890" name="标题"/>
          <p:cNvSpPr txBox="1"/>
          <p:nvPr>
            <p:custDataLst>
              <p:tags r:id="rId21"/>
            </p:custDataLst>
          </p:nvPr>
        </p:nvSpPr>
        <p:spPr>
          <a:xfrm>
            <a:off x="6586220" y="4835525"/>
            <a:ext cx="2124075" cy="89154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老年心肺康复的未来展望</a:t>
            </a:r>
            <a:endParaRPr lang="zh-CN" altLang="en-US" sz="2400" spc="300">
              <a:solidFill>
                <a:schemeClr val="tx1">
                  <a:lumMod val="75000"/>
                  <a:lumOff val="25000"/>
                </a:schemeClr>
              </a:solidFill>
              <a:latin typeface="+mj-ea"/>
              <a:ea typeface="+mj-ea"/>
              <a:cs typeface="MiSans Normal" panose="00000500000000000000" charset="-122"/>
            </a:endParaRPr>
          </a:p>
        </p:txBody>
      </p:sp>
      <p:cxnSp>
        <p:nvCxnSpPr>
          <p:cNvPr id="3145737" name="直接连接符 75"/>
          <p:cNvCxnSpPr/>
          <p:nvPr>
            <p:custDataLst>
              <p:tags r:id="rId22"/>
            </p:custDataLst>
          </p:nvPr>
        </p:nvCxnSpPr>
        <p:spPr>
          <a:xfrm flipH="1">
            <a:off x="8765540" y="463042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44" name="标题 2"/>
          <p:cNvSpPr>
            <a:spLocks noGrp="1"/>
          </p:cNvSpPr>
          <p:nvPr>
            <p:ph type="title" idx="9"/>
            <p:custDataLst>
              <p:tags r:id="rId2"/>
            </p:custDataLst>
          </p:nvPr>
        </p:nvSpPr>
        <p:spPr/>
        <p:txBody>
          <a:bodyPr/>
          <a:lstStyle/>
          <a:p>
            <a:r>
              <a:rPr lang="zh-CN" altLang="en-US"/>
              <a:t>添加章节标题</a:t>
            </a:r>
            <a:endParaRPr lang="zh-CN" altLang="en-US"/>
          </a:p>
        </p:txBody>
      </p:sp>
      <p:sp>
        <p:nvSpPr>
          <p:cNvPr id="1048946" name="文本占位符 3"/>
          <p:cNvSpPr>
            <a:spLocks noGrp="1"/>
          </p:cNvSpPr>
          <p:nvPr>
            <p:ph type="body" idx="8"/>
            <p:custDataLst>
              <p:tags r:id="rId3"/>
            </p:custDataLst>
          </p:nvPr>
        </p:nvSpPr>
        <p:spPr/>
        <p:txBody>
          <a:bodyPr>
            <a:normAutofit fontScale="97917" lnSpcReduction="10000"/>
          </a:bodyPr>
          <a:lstStyle/>
          <a:p>
            <a:r>
              <a:rPr lang="zh-CN" altLang="en-US"/>
              <a:t>PRT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标题 2"/>
          <p:cNvSpPr>
            <a:spLocks noGrp="1"/>
          </p:cNvSpPr>
          <p:nvPr>
            <p:ph type="title" idx="9"/>
            <p:custDataLst>
              <p:tags r:id="rId2"/>
            </p:custDataLst>
          </p:nvPr>
        </p:nvSpPr>
        <p:spPr/>
        <p:txBody>
          <a:bodyPr>
            <a:normAutofit fontScale="90000"/>
          </a:bodyPr>
          <a:lstStyle/>
          <a:p>
            <a:r>
              <a:rPr lang="zh-CN" altLang="en-US"/>
              <a:t>老年心肺康复的重要性</a:t>
            </a:r>
            <a:endParaRPr lang="zh-CN" altLang="en-US"/>
          </a:p>
        </p:txBody>
      </p:sp>
      <p:sp>
        <p:nvSpPr>
          <p:cNvPr id="1049010" name="文本占位符 3"/>
          <p:cNvSpPr>
            <a:spLocks noGrp="1"/>
          </p:cNvSpPr>
          <p:nvPr>
            <p:ph type="body" idx="8"/>
            <p:custDataLst>
              <p:tags r:id="rId3"/>
            </p:custDataLst>
          </p:nvPr>
        </p:nvSpPr>
        <p:spPr/>
        <p:txBody>
          <a:bodyPr>
            <a:normAutofit/>
          </a:bodyPr>
          <a:lstStyle/>
          <a:p>
            <a:r>
              <a:rPr lang="zh-CN" altLang="en-US"/>
              <a:t>PRT TWO</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0" name="标题 2"/>
          <p:cNvSpPr>
            <a:spLocks noGrp="1"/>
          </p:cNvSpPr>
          <p:nvPr>
            <p:ph type="title" idx="1"/>
          </p:nvPr>
        </p:nvSpPr>
        <p:spPr/>
        <p:txBody>
          <a:bodyPr>
            <a:normAutofit fontScale="94444"/>
          </a:bodyPr>
          <a:lstStyle/>
          <a:p>
            <a:r>
              <a:rPr lang="zh-CN" altLang="en-US"/>
              <a:t>老年心肺疾病的现状与挑战</a:t>
            </a:r>
            <a:endParaRPr lang="zh-CN" altLang="en-US"/>
          </a:p>
        </p:txBody>
      </p:sp>
      <p:sp>
        <p:nvSpPr>
          <p:cNvPr id="104910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94444"/>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老年人口增长：全球范围内老年人口数量不断增加心肺疾病发病率也随之上升</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8889"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医疗资源紧张：老年人心肺疾病治疗需要大量的医疗资源给医疗系统带来巨大压力</a:t>
            </a:r>
            <a:endParaRPr err="1">
              <a:solidFill>
                <a:schemeClr val="tx1">
                  <a:lumMod val="75000"/>
                  <a:lumOff val="25000"/>
                </a:schemeClr>
              </a:solidFill>
              <a:latin typeface="+mn-ea"/>
              <a:ea typeface="+mn-ea"/>
              <a:cs typeface="+mn-ea"/>
              <a:sym typeface="+mn-lt"/>
            </a:endParaRPr>
          </a:p>
        </p:txBody>
      </p:sp>
      <p:sp>
        <p:nvSpPr>
          <p:cNvPr id="104912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2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康复需求增加：随着老年人口数量的增加对心肺康复的需求也在不断增加需要更多的康复资源和专业人员</a:t>
            </a:r>
            <a:endParaRPr sz="2000" err="1">
              <a:solidFill>
                <a:schemeClr val="tx1">
                  <a:lumMod val="75000"/>
                  <a:lumOff val="25000"/>
                </a:schemeClr>
              </a:solidFill>
              <a:latin typeface="+mn-ea"/>
              <a:ea typeface="+mn-ea"/>
              <a:cs typeface="+mn-ea"/>
              <a:sym typeface="+mn-lt"/>
            </a:endParaRPr>
          </a:p>
        </p:txBody>
      </p:sp>
      <p:sp>
        <p:nvSpPr>
          <p:cNvPr id="10491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8889"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心肺疾病负担：心肺疾病是老年人的主要健康问题之一对老年人的生活质量产生严重影响</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74" name="标题 2"/>
          <p:cNvSpPr>
            <a:spLocks noGrp="1"/>
          </p:cNvSpPr>
          <p:nvPr>
            <p:ph type="title" idx="1"/>
          </p:nvPr>
        </p:nvSpPr>
        <p:spPr/>
        <p:txBody>
          <a:bodyPr>
            <a:normAutofit fontScale="91667"/>
          </a:bodyPr>
          <a:lstStyle/>
          <a:p>
            <a:r>
              <a:rPr lang="zh-CN" altLang="en-US"/>
              <a:t>心肺康复对老年人的意义</a:t>
            </a:r>
            <a:endParaRPr lang="zh-CN" altLang="en-US"/>
          </a:p>
        </p:txBody>
      </p:sp>
      <p:sp>
        <p:nvSpPr>
          <p:cNvPr id="104917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提高生活质量：通过心肺康复训练老年人可以改善心肺功能提高生活质量。</a:t>
            </a:r>
            <a:endParaRPr lang="zh-CN" altLang="en-US" sz="1200" spc="150">
              <a:solidFill>
                <a:schemeClr val="tx1">
                  <a:lumMod val="85000"/>
                  <a:lumOff val="15000"/>
                </a:schemeClr>
              </a:solidFill>
              <a:latin typeface="+mn-ea"/>
              <a:sym typeface="+mn-ea"/>
            </a:endParaRPr>
          </a:p>
        </p:txBody>
      </p:sp>
      <p:sp>
        <p:nvSpPr>
          <p:cNvPr id="104917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0"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2"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预防疾病：心肺康复训练可以预防心血管疾病、呼吸系统疾病等降低老年人患病风险。</a:t>
            </a:r>
            <a:endParaRPr lang="zh-CN" altLang="en-US" sz="1200" spc="150">
              <a:solidFill>
                <a:schemeClr val="tx1">
                  <a:lumMod val="85000"/>
                  <a:lumOff val="15000"/>
                </a:schemeClr>
              </a:solidFill>
              <a:latin typeface="+mn-ea"/>
              <a:sym typeface="+mn-ea"/>
            </a:endParaRPr>
          </a:p>
        </p:txBody>
      </p:sp>
      <p:sp>
        <p:nvSpPr>
          <p:cNvPr id="1049184"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6"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8"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增强免疫力：心肺康复训练可以提高老年人的免疫力增强抵抗疾病的能力。</a:t>
            </a:r>
            <a:endParaRPr lang="zh-CN" altLang="en-US" sz="1200" spc="150">
              <a:solidFill>
                <a:schemeClr val="tx1">
                  <a:lumMod val="85000"/>
                  <a:lumOff val="15000"/>
                </a:schemeClr>
              </a:solidFill>
              <a:latin typeface="+mn-ea"/>
              <a:sym typeface="+mn-ea"/>
            </a:endParaRPr>
          </a:p>
        </p:txBody>
      </p:sp>
      <p:sp>
        <p:nvSpPr>
          <p:cNvPr id="1049190"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2"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4"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延缓衰老：心肺康复训练可以延缓老年人的衰老速度提高老年人的生活质量。</a:t>
            </a:r>
            <a:endParaRPr lang="zh-CN" altLang="en-US" sz="1200" spc="150">
              <a:solidFill>
                <a:schemeClr val="tx1">
                  <a:lumMod val="85000"/>
                  <a:lumOff val="15000"/>
                </a:schemeClr>
              </a:solidFill>
              <a:latin typeface="+mn-ea"/>
              <a:sym typeface="+mn-ea"/>
            </a:endParaRPr>
          </a:p>
        </p:txBody>
      </p:sp>
      <p:sp>
        <p:nvSpPr>
          <p:cNvPr id="1049196"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8"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32" name="标题 2"/>
          <p:cNvSpPr>
            <a:spLocks noGrp="1"/>
          </p:cNvSpPr>
          <p:nvPr>
            <p:ph type="title" idx="1"/>
          </p:nvPr>
        </p:nvSpPr>
        <p:spPr/>
        <p:txBody>
          <a:bodyPr>
            <a:normAutofit fontScale="91667"/>
          </a:bodyPr>
          <a:lstStyle/>
          <a:p>
            <a:r>
              <a:rPr lang="zh-CN" altLang="en-US"/>
              <a:t>康复策略的必要性</a:t>
            </a:r>
            <a:endParaRPr lang="zh-CN" altLang="en-US"/>
          </a:p>
        </p:txBody>
      </p:sp>
      <p:sp>
        <p:nvSpPr>
          <p:cNvPr id="1049234"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36"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38"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0"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2"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44"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6"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8"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0"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2"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4"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6"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8"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0"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2"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64"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6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68"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老年心肺疾病是导致老年人死亡的主要原因之一</a:t>
            </a:r>
            <a:endParaRPr lang="zh-CN" altLang="en-US" sz="1200" spc="150">
              <a:solidFill>
                <a:schemeClr val="tx1">
                  <a:lumMod val="65000"/>
                  <a:lumOff val="35000"/>
                </a:schemeClr>
              </a:solidFill>
              <a:latin typeface="+mn-ea"/>
              <a:sym typeface="+mn-ea"/>
            </a:endParaRPr>
          </a:p>
        </p:txBody>
      </p:sp>
      <p:sp>
        <p:nvSpPr>
          <p:cNvPr id="1049272"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康复策略可以提高老年人的社会参与度和独立生活能力</a:t>
            </a:r>
            <a:endParaRPr lang="zh-CN" altLang="en-US" sz="1200" spc="150">
              <a:solidFill>
                <a:schemeClr val="tx1">
                  <a:lumMod val="65000"/>
                  <a:lumOff val="35000"/>
                </a:schemeClr>
              </a:solidFill>
              <a:latin typeface="+mn-ea"/>
              <a:sym typeface="+mn-ea"/>
            </a:endParaRPr>
          </a:p>
        </p:txBody>
      </p:sp>
      <p:sp>
        <p:nvSpPr>
          <p:cNvPr id="1049274"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康复策略可以预防和延缓老年人心肺疾病的发生和发展</a:t>
            </a:r>
            <a:endParaRPr lang="zh-CN" altLang="en-US" sz="1200" spc="150">
              <a:solidFill>
                <a:schemeClr val="tx1">
                  <a:lumMod val="65000"/>
                  <a:lumOff val="35000"/>
                </a:schemeClr>
              </a:solidFill>
              <a:latin typeface="+mn-ea"/>
              <a:sym typeface="+mn-ea"/>
            </a:endParaRPr>
          </a:p>
        </p:txBody>
      </p:sp>
      <p:sp>
        <p:nvSpPr>
          <p:cNvPr id="1049276"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康复策略可以改善老年人的心肺功能提高生活质量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10" name="标题 2"/>
          <p:cNvSpPr>
            <a:spLocks noGrp="1"/>
          </p:cNvSpPr>
          <p:nvPr>
            <p:ph type="title" idx="9"/>
            <p:custDataLst>
              <p:tags r:id="rId2"/>
            </p:custDataLst>
          </p:nvPr>
        </p:nvSpPr>
        <p:spPr/>
        <p:txBody>
          <a:bodyPr>
            <a:normAutofit fontScale="90000"/>
          </a:bodyPr>
          <a:lstStyle/>
          <a:p>
            <a:r>
              <a:rPr lang="zh-CN" altLang="en-US"/>
              <a:t>老年心肺康复的策略</a:t>
            </a:r>
            <a:endParaRPr lang="zh-CN" altLang="en-US"/>
          </a:p>
        </p:txBody>
      </p:sp>
      <p:sp>
        <p:nvSpPr>
          <p:cNvPr id="1049312" name="文本占位符 3"/>
          <p:cNvSpPr>
            <a:spLocks noGrp="1"/>
          </p:cNvSpPr>
          <p:nvPr>
            <p:ph type="body" idx="8"/>
            <p:custDataLst>
              <p:tags r:id="rId3"/>
            </p:custDataLst>
          </p:nvPr>
        </p:nvSpPr>
        <p:spPr/>
        <p:txBody>
          <a:bodyPr>
            <a:normAutofit/>
          </a:bodyPr>
          <a:lstStyle/>
          <a:p>
            <a:r>
              <a:rPr lang="zh-CN" altLang="en-US"/>
              <a:t>PRT THREE</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02" name="标题 2"/>
          <p:cNvSpPr>
            <a:spLocks noGrp="1"/>
          </p:cNvSpPr>
          <p:nvPr>
            <p:ph type="title" idx="1"/>
          </p:nvPr>
        </p:nvSpPr>
        <p:spPr/>
        <p:txBody>
          <a:bodyPr>
            <a:normAutofit fontScale="91667"/>
          </a:bodyPr>
          <a:lstStyle/>
          <a:p>
            <a:r>
              <a:rPr lang="zh-CN" altLang="en-US"/>
              <a:t>康复目标的设定</a:t>
            </a:r>
            <a:endParaRPr lang="zh-CN" altLang="en-US"/>
          </a:p>
        </p:txBody>
      </p:sp>
      <p:sp>
        <p:nvSpPr>
          <p:cNvPr id="1049404"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06"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提高心肺功能：通过运动、呼吸训练等方式提高心肺功能</a:t>
            </a:r>
            <a:endParaRPr lang="zh-CN" altLang="en-US" sz="2000" spc="150">
              <a:solidFill>
                <a:schemeClr val="tx1">
                  <a:lumMod val="75000"/>
                  <a:lumOff val="25000"/>
                </a:schemeClr>
              </a:solidFill>
              <a:latin typeface="+mn-ea"/>
              <a:sym typeface="+mn-ea"/>
            </a:endParaRPr>
          </a:p>
        </p:txBody>
      </p:sp>
      <p:sp>
        <p:nvSpPr>
          <p:cNvPr id="1049408"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10"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12"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改善生活质量：通过康复训练提高老年人的生活质量</a:t>
            </a:r>
            <a:endParaRPr lang="zh-CN" altLang="en-US" sz="2000" spc="150">
              <a:solidFill>
                <a:schemeClr val="tx1">
                  <a:lumMod val="75000"/>
                  <a:lumOff val="25000"/>
                </a:schemeClr>
              </a:solidFill>
              <a:latin typeface="+mn-ea"/>
              <a:sym typeface="+mn-ea"/>
            </a:endParaRPr>
          </a:p>
        </p:txBody>
      </p:sp>
      <p:sp>
        <p:nvSpPr>
          <p:cNvPr id="104941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16"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18"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预防疾病复发：通过康复训练预防心肺疾病的复发</a:t>
            </a:r>
            <a:endParaRPr lang="zh-CN" altLang="en-US" sz="2000" spc="150">
              <a:solidFill>
                <a:schemeClr val="tx1">
                  <a:lumMod val="75000"/>
                  <a:lumOff val="25000"/>
                </a:schemeClr>
              </a:solidFill>
              <a:latin typeface="+mn-ea"/>
              <a:sym typeface="+mn-ea"/>
            </a:endParaRPr>
          </a:p>
        </p:txBody>
      </p:sp>
      <p:sp>
        <p:nvSpPr>
          <p:cNvPr id="1049420"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22"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2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提高社会参与度：通过康复训练提高老年人的社会参与度</a:t>
            </a:r>
            <a:endParaRPr lang="zh-CN" altLang="en-US" sz="2000" spc="150">
              <a:solidFill>
                <a:schemeClr val="tx1">
                  <a:lumMod val="75000"/>
                  <a:lumOff val="25000"/>
                </a:schemeClr>
              </a:solidFill>
              <a:latin typeface="+mn-ea"/>
              <a:sym typeface="+mn-ea"/>
            </a:endParaRPr>
          </a:p>
        </p:txBody>
      </p:sp>
      <p:sp>
        <p:nvSpPr>
          <p:cNvPr id="104942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60" name="标题 2"/>
          <p:cNvSpPr>
            <a:spLocks noGrp="1"/>
          </p:cNvSpPr>
          <p:nvPr>
            <p:ph type="title" idx="1"/>
          </p:nvPr>
        </p:nvSpPr>
        <p:spPr/>
        <p:txBody>
          <a:bodyPr>
            <a:normAutofit fontScale="91667"/>
          </a:bodyPr>
          <a:lstStyle/>
          <a:p>
            <a:r>
              <a:rPr lang="zh-CN" altLang="en-US"/>
              <a:t>康复计划的制定</a:t>
            </a:r>
            <a:endParaRPr lang="zh-CN" altLang="en-US"/>
          </a:p>
        </p:txBody>
      </p:sp>
      <p:sp>
        <p:nvSpPr>
          <p:cNvPr id="1049462" name="任意多边形 20"/>
          <p:cNvSpPr/>
          <p:nvPr>
            <p:custDataLst>
              <p:tags r:id="rId2"/>
            </p:custDataLst>
          </p:nvPr>
        </p:nvSpPr>
        <p:spPr>
          <a:xfrm rot="2700000">
            <a:off x="944672" y="1611573"/>
            <a:ext cx="1212404" cy="1214510"/>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64" name="文本框 24"/>
          <p:cNvSpPr txBox="1"/>
          <p:nvPr>
            <p:custDataLst>
              <p:tags r:id="rId3"/>
            </p:custDataLst>
          </p:nvPr>
        </p:nvSpPr>
        <p:spPr bwMode="auto">
          <a:xfrm>
            <a:off x="608400" y="3252917"/>
            <a:ext cx="1885790" cy="287621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评估患者心肺功能：通过心电图、肺功能测试等方法评估患者的心肺功能</a:t>
            </a:r>
            <a:endParaRPr lang="zh-CN" altLang="en-US" sz="1600" spc="150">
              <a:solidFill>
                <a:schemeClr val="tx1">
                  <a:lumMod val="75000"/>
                  <a:lumOff val="25000"/>
                </a:schemeClr>
              </a:solidFill>
              <a:latin typeface="+mn-ea"/>
              <a:sym typeface="+mn-ea"/>
            </a:endParaRPr>
          </a:p>
        </p:txBody>
      </p:sp>
      <p:sp>
        <p:nvSpPr>
          <p:cNvPr id="1049466" name="矩形 42"/>
          <p:cNvSpPr/>
          <p:nvPr>
            <p:custDataLst>
              <p:tags r:id="rId4"/>
            </p:custDataLst>
          </p:nvPr>
        </p:nvSpPr>
        <p:spPr>
          <a:xfrm>
            <a:off x="733361" y="2896286"/>
            <a:ext cx="1635727" cy="115835"/>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68" name="任意多边形 18"/>
          <p:cNvSpPr/>
          <p:nvPr>
            <p:custDataLst>
              <p:tags r:id="rId5"/>
            </p:custDataLst>
          </p:nvPr>
        </p:nvSpPr>
        <p:spPr>
          <a:xfrm rot="5400000">
            <a:off x="3216437" y="1611573"/>
            <a:ext cx="1212404" cy="1214510"/>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70" name="文本框 27"/>
          <p:cNvSpPr txBox="1"/>
          <p:nvPr>
            <p:custDataLst>
              <p:tags r:id="rId6"/>
            </p:custDataLst>
          </p:nvPr>
        </p:nvSpPr>
        <p:spPr bwMode="auto">
          <a:xfrm>
            <a:off x="2879463" y="3252917"/>
            <a:ext cx="1885790" cy="287621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制定康复目标：根据患者的心肺功能评估结果制定合理的康复目标</a:t>
            </a:r>
            <a:endParaRPr lang="zh-CN" altLang="en-US" sz="1600" spc="150">
              <a:solidFill>
                <a:schemeClr val="tx1">
                  <a:lumMod val="75000"/>
                  <a:lumOff val="25000"/>
                </a:schemeClr>
              </a:solidFill>
              <a:latin typeface="+mn-ea"/>
              <a:sym typeface="+mn-ea"/>
            </a:endParaRPr>
          </a:p>
        </p:txBody>
      </p:sp>
      <p:sp>
        <p:nvSpPr>
          <p:cNvPr id="1049472" name="矩形 43"/>
          <p:cNvSpPr/>
          <p:nvPr>
            <p:custDataLst>
              <p:tags r:id="rId7"/>
            </p:custDataLst>
          </p:nvPr>
        </p:nvSpPr>
        <p:spPr>
          <a:xfrm>
            <a:off x="3004424" y="2896286"/>
            <a:ext cx="1635727" cy="115835"/>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74" name="任意多边形 21"/>
          <p:cNvSpPr/>
          <p:nvPr>
            <p:custDataLst>
              <p:tags r:id="rId8"/>
            </p:custDataLst>
          </p:nvPr>
        </p:nvSpPr>
        <p:spPr>
          <a:xfrm rot="18900000" flipH="1">
            <a:off x="5486798" y="1611573"/>
            <a:ext cx="1212404" cy="1214510"/>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76" name="文本框 30"/>
          <p:cNvSpPr txBox="1"/>
          <p:nvPr>
            <p:custDataLst>
              <p:tags r:id="rId9"/>
            </p:custDataLst>
          </p:nvPr>
        </p:nvSpPr>
        <p:spPr bwMode="auto">
          <a:xfrm>
            <a:off x="5149824" y="3252917"/>
            <a:ext cx="1885790" cy="2876212"/>
          </a:xfrm>
          <a:prstGeom prst="rect">
            <a:avLst/>
          </a:prstGeom>
          <a:noFill/>
        </p:spPr>
        <p:txBody>
          <a:bodyPr vert="horz" wrap="square" lIns="91440" tIns="45720" rIns="91440" bIns="45720" rtlCol="0" anchor="t" anchorCtr="0">
            <a:normAutofit fontScale="9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选择康复方法：根据患者的心肺功能评估结果和康复目标选择合适的康复方法如运动疗法、呼吸疗法等</a:t>
            </a:r>
            <a:endParaRPr lang="zh-CN" altLang="en-US" sz="1600" spc="150">
              <a:solidFill>
                <a:schemeClr val="tx1">
                  <a:lumMod val="75000"/>
                  <a:lumOff val="25000"/>
                </a:schemeClr>
              </a:solidFill>
              <a:latin typeface="+mn-ea"/>
              <a:sym typeface="+mn-ea"/>
            </a:endParaRPr>
          </a:p>
        </p:txBody>
      </p:sp>
      <p:sp>
        <p:nvSpPr>
          <p:cNvPr id="1049478" name="矩形 44"/>
          <p:cNvSpPr/>
          <p:nvPr>
            <p:custDataLst>
              <p:tags r:id="rId10"/>
            </p:custDataLst>
          </p:nvPr>
        </p:nvSpPr>
        <p:spPr>
          <a:xfrm>
            <a:off x="5275488" y="2896286"/>
            <a:ext cx="1635727" cy="115835"/>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80" name="任意多边形 22"/>
          <p:cNvSpPr/>
          <p:nvPr>
            <p:custDataLst>
              <p:tags r:id="rId11"/>
            </p:custDataLst>
          </p:nvPr>
        </p:nvSpPr>
        <p:spPr>
          <a:xfrm rot="2700000" flipH="1" flipV="1">
            <a:off x="7757861" y="1611573"/>
            <a:ext cx="1212404" cy="1214510"/>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82" name="文本框 33"/>
          <p:cNvSpPr txBox="1"/>
          <p:nvPr>
            <p:custDataLst>
              <p:tags r:id="rId12"/>
            </p:custDataLst>
          </p:nvPr>
        </p:nvSpPr>
        <p:spPr bwMode="auto">
          <a:xfrm>
            <a:off x="7420888" y="3252917"/>
            <a:ext cx="1885790" cy="2876212"/>
          </a:xfrm>
          <a:prstGeom prst="rect">
            <a:avLst/>
          </a:prstGeom>
          <a:noFill/>
        </p:spPr>
        <p:txBody>
          <a:bodyPr vert="horz" wrap="square" lIns="91440" tIns="45720" rIns="91440" bIns="45720" rtlCol="0" anchor="t" anchorCtr="0">
            <a:normAutofit fontScale="7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制定康复计划：根据患者的心肺功能评估结果、康复目标和康复方法制定详细的康复计划包括康复时间、康复频率、康复强度等</a:t>
            </a:r>
            <a:endParaRPr lang="zh-CN" altLang="en-US" spc="150">
              <a:solidFill>
                <a:schemeClr val="tx1">
                  <a:lumMod val="75000"/>
                  <a:lumOff val="25000"/>
                </a:schemeClr>
              </a:solidFill>
              <a:latin typeface="+mn-ea"/>
              <a:sym typeface="+mn-ea"/>
            </a:endParaRPr>
          </a:p>
        </p:txBody>
      </p:sp>
      <p:sp>
        <p:nvSpPr>
          <p:cNvPr id="1049484" name="矩形 45"/>
          <p:cNvSpPr/>
          <p:nvPr>
            <p:custDataLst>
              <p:tags r:id="rId13"/>
            </p:custDataLst>
          </p:nvPr>
        </p:nvSpPr>
        <p:spPr>
          <a:xfrm>
            <a:off x="7545849" y="2896286"/>
            <a:ext cx="1635727" cy="115835"/>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86" name="任意多边形 3"/>
          <p:cNvSpPr/>
          <p:nvPr>
            <p:custDataLst>
              <p:tags r:id="rId14"/>
            </p:custDataLst>
          </p:nvPr>
        </p:nvSpPr>
        <p:spPr>
          <a:xfrm rot="16200000" flipV="1">
            <a:off x="10029627" y="1611573"/>
            <a:ext cx="1212404" cy="1214510"/>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88" name="文本框 4"/>
          <p:cNvSpPr txBox="1"/>
          <p:nvPr>
            <p:custDataLst>
              <p:tags r:id="rId15"/>
            </p:custDataLst>
          </p:nvPr>
        </p:nvSpPr>
        <p:spPr bwMode="auto">
          <a:xfrm>
            <a:off x="9691951" y="3252917"/>
            <a:ext cx="1885790" cy="2876212"/>
          </a:xfrm>
          <a:prstGeom prst="rect">
            <a:avLst/>
          </a:prstGeom>
          <a:noFill/>
        </p:spPr>
        <p:txBody>
          <a:bodyPr vert="horz" wrap="square" lIns="91440" tIns="45720" rIns="91440" bIns="45720" rtlCol="0" anchor="t" anchorCtr="0">
            <a:normAutofit fontScale="9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监测康复效果：在康复过程中定期监测患者的心肺功能评估康复效果并根据监测结果调整康复计划</a:t>
            </a:r>
            <a:endParaRPr lang="zh-CN" altLang="en-US" sz="1600" spc="150">
              <a:solidFill>
                <a:schemeClr val="tx1">
                  <a:lumMod val="75000"/>
                  <a:lumOff val="25000"/>
                </a:schemeClr>
              </a:solidFill>
              <a:latin typeface="+mn-ea"/>
              <a:sym typeface="+mn-ea"/>
            </a:endParaRPr>
          </a:p>
        </p:txBody>
      </p:sp>
      <p:sp>
        <p:nvSpPr>
          <p:cNvPr id="1049490" name="矩形 5"/>
          <p:cNvSpPr/>
          <p:nvPr>
            <p:custDataLst>
              <p:tags r:id="rId16"/>
            </p:custDataLst>
          </p:nvPr>
        </p:nvSpPr>
        <p:spPr>
          <a:xfrm>
            <a:off x="9816912" y="2896286"/>
            <a:ext cx="1635727" cy="115835"/>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24" name="标题 2"/>
          <p:cNvSpPr>
            <a:spLocks noGrp="1"/>
          </p:cNvSpPr>
          <p:nvPr>
            <p:ph type="title" idx="1"/>
          </p:nvPr>
        </p:nvSpPr>
        <p:spPr/>
        <p:txBody>
          <a:bodyPr>
            <a:normAutofit fontScale="90000"/>
          </a:bodyPr>
          <a:lstStyle/>
          <a:p>
            <a:r>
              <a:rPr lang="zh-CN" altLang="en-US"/>
              <a:t>康复训练的实施</a:t>
            </a:r>
            <a:endParaRPr lang="zh-CN" altLang="en-US"/>
          </a:p>
        </p:txBody>
      </p:sp>
      <p:sp>
        <p:nvSpPr>
          <p:cNvPr id="1049526"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28"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530"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制定康复计划：根据患者的身体状况和需求制定个性化的康复计划</a:t>
            </a:r>
            <a:endParaRPr lang="zh-CN" altLang="en-US" sz="2000" spc="200">
              <a:solidFill>
                <a:schemeClr val="tx1">
                  <a:lumMod val="85000"/>
                  <a:lumOff val="15000"/>
                </a:schemeClr>
              </a:solidFill>
              <a:latin typeface="+mn-ea"/>
              <a:sym typeface="+mn-ea"/>
            </a:endParaRPr>
          </a:p>
        </p:txBody>
      </p:sp>
      <p:sp>
        <p:nvSpPr>
          <p:cNvPr id="1049532"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34"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36"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康复训练内容：包括有氧运动、力量训练、平衡训练等</a:t>
            </a:r>
            <a:endParaRPr lang="zh-CN" altLang="en-US" sz="2000" spc="200">
              <a:solidFill>
                <a:schemeClr val="tx1">
                  <a:lumMod val="85000"/>
                  <a:lumOff val="15000"/>
                </a:schemeClr>
              </a:solidFill>
              <a:latin typeface="+mn-ea"/>
              <a:sym typeface="+mn-ea"/>
            </a:endParaRPr>
          </a:p>
        </p:txBody>
      </p:sp>
      <p:sp>
        <p:nvSpPr>
          <p:cNvPr id="1049538"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40"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42"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康复训练频率：每周至少进行3次每次至少30分钟</a:t>
            </a:r>
            <a:endParaRPr lang="zh-CN" altLang="en-US" sz="2000" spc="200">
              <a:solidFill>
                <a:schemeClr val="tx1">
                  <a:lumMod val="85000"/>
                  <a:lumOff val="15000"/>
                </a:schemeClr>
              </a:solidFill>
              <a:latin typeface="+mn-ea"/>
              <a:sym typeface="+mn-ea"/>
            </a:endParaRPr>
          </a:p>
        </p:txBody>
      </p:sp>
      <p:sp>
        <p:nvSpPr>
          <p:cNvPr id="1049544"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46"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48"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康复训练强度：根据患者的身体状况和需求调整训练强度避免过度训练</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https://d.book118.com/087065001154006036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8"/>
  <p:tag name="KSO_WM_UNIT_INDEX" val="8"/>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4*i*9"/>
  <p:tag name="KSO_WM_UNIT_INDEX" val="9"/>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1*i*10"/>
  <p:tag name="KSO_WM_UNIT_INDEX" val="10"/>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p:tag name="KSO_WM_UNIT_TYPE" val="a"/>
  <p:tag name="KSO_WM_UNIT_VALUE" val="10"/>
</p:tagLst>
</file>

<file path=ppt/tags/tag9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13"/>
  <p:tag name="KSO_WM_TEMPLATE_MASTER_TYPE" val="0"/>
  <p:tag name="KSO_WM_TEMPLATE_SUBCATEGORY" val="29"/>
  <p:tag name="KSO_WM_TEMPLATE_THUMBS_INDEX" val="1、9"/>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5.xml><?xml version="1.0" encoding="utf-8"?>
<p:tagLst xmlns:p="http://schemas.openxmlformats.org/presentationml/2006/main">
  <p:tag name="KSO_WM_BEAUTIFY_FLAG" val="#wm#"/>
  <p:tag name="KSO_WM_SLIDE_CONTENT_AREA" val="{&quot;left&quot;:&quot;82.85&quot;,&quot;top&quot;:&quot;134.25&quot;,&quot;width&quot;:&quot;522.85&quot;,&quot;height&quot;:&quot;252.35&quot;}"/>
  <p:tag name="KSO_WM_SLIDE_ID" val="custom20230313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13"/>
  <p:tag name="KSO_WM_TEMPLATE_MASTER_TYPE" val="0"/>
  <p:tag name="KSO_WM_TEMPLATE_SUBCATEGORY" val="29"/>
  <p:tag name="KSO_WM_TEMPLATE_THUMBS_INDEX" val="1、9"/>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1_3"/>
  <p:tag name="KSO_WM_UNIT_INDEX" val="1_1_3"/>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1_2"/>
  <p:tag name="KSO_WM_UNIT_INDEX" val="1_1_2"/>
  <p:tag name="KSO_WM_UNIT_LAYERLEVEL" val="1_1_1"/>
  <p:tag name="KSO_WM_UNIT_PRESET_TEXT" val="Part One"/>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a*1_1_1"/>
  <p:tag name="KSO_WM_UNIT_INDEX" val="1_1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2_1"/>
  <p:tag name="KSO_WM_UNIT_INDEX" val="1_2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2_3"/>
  <p:tag name="KSO_WM_UNIT_INDEX" val="1_2_3"/>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2_2"/>
  <p:tag name="KSO_WM_UNIT_INDEX" val="1_2_2"/>
  <p:tag name="KSO_WM_UNIT_LAYERLEVEL" val="1_1_1"/>
  <p:tag name="KSO_WM_UNIT_PRESET_TEXT" val="Part Two"/>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a*1_2_1"/>
  <p:tag name="KSO_WM_UNIT_INDEX" val="1_2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3_1"/>
  <p:tag name="KSO_WM_UNIT_INDEX" val="1_3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3_2"/>
  <p:tag name="KSO_WM_UNIT_INDEX" val="1_3_2"/>
  <p:tag name="KSO_WM_UNIT_LAYERLEVEL" val="1_1_1"/>
  <p:tag name="KSO_WM_UNIT_PRESET_TEXT" val="Part Three"/>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a*1_3_1"/>
  <p:tag name="KSO_WM_UNIT_INDEX" val="1_3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3_3"/>
  <p:tag name="KSO_WM_UNIT_INDEX" val="1_3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4_3"/>
  <p:tag name="KSO_WM_UNIT_INDEX" val="1_4_3"/>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4_2"/>
  <p:tag name="KSO_WM_UNIT_INDEX" val="1_4_2"/>
  <p:tag name="KSO_WM_UNIT_LAYERLEVEL" val="1_1_1"/>
  <p:tag name="KSO_WM_UNIT_PRESET_TEXT" val="Part Four"/>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a*1_4_1"/>
  <p:tag name="KSO_WM_UNIT_INDEX" val="1_4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5_1"/>
  <p:tag name="KSO_WM_UNIT_INDEX" val="1_5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5_2"/>
  <p:tag name="KSO_WM_UNIT_INDEX" val="1_5_2"/>
  <p:tag name="KSO_WM_UNIT_LAYERLEVEL" val="1_1_1"/>
  <p:tag name="KSO_WM_UNIT_PRESET_TEXT" val="Part Five"/>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a*1_5_1"/>
  <p:tag name="KSO_WM_UNIT_INDEX" val="1_5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5*l_h_i*1_5_3"/>
  <p:tag name="KSO_WM_UNIT_INDEX" val="1_5_3"/>
  <p:tag name="KSO_WM_UNIT_LAYERLEVEL" val="1_1_1"/>
  <p:tag name="KSO_WM_UNIT_TYPE" val="l_h_i"/>
</p:tagLst>
</file>

<file path=ppt/tags/tag127.xml><?xml version="1.0" encoding="utf-8"?>
<p:tagLst xmlns:p="http://schemas.openxmlformats.org/presentationml/2006/main">
  <p:tag name="KSO_WM_BEAUTIFY_FLAG" val="#wm#"/>
  <p:tag name="KSO_WM_DIAGRAM_GROUP_CODE" val="l1-1"/>
  <p:tag name="KSO_WM_SLIDE_DIAGTYPE" val="l"/>
  <p:tag name="KSO_WM_SLIDE_ID" val="custom20230313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ONE"/>
  <p:tag name="KSO_WM_UNIT_TYPE" val="e"/>
  <p:tag name="KSO_WM_UNIT_VALUE" val="6"/>
</p:tagLst>
</file>

<file path=ppt/tags/tag130.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TWO"/>
  <p:tag name="KSO_WM_UNIT_TYPE" val="e"/>
  <p:tag name="KSO_WM_UNIT_VALUE" val="6"/>
</p:tagLst>
</file>

<file path=ppt/tags/tag133.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6.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THREE"/>
  <p:tag name="KSO_WM_UNIT_TYPE" val="e"/>
  <p:tag name="KSO_WM_UNIT_VALUE" val="6"/>
</p:tagLst>
</file>

<file path=ppt/tags/tag197.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4*l_h_i*1_1_1"/>
  <p:tag name="KSO_WM_UNIT_INDEX" val="1_1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4*l_h_i*1_1_2"/>
  <p:tag name="KSO_WM_UNIT_INDEX" val="1_1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4*l_h_i*1_2_1"/>
  <p:tag name="KSO_WM_UNIT_INDEX" val="1_2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4*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4*l_h_i*1_3_1"/>
  <p:tag name="KSO_WM_UNIT_INDEX" val="1_3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4*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4*l_h_i*1_4_1"/>
  <p:tag name="KSO_WM_UNIT_INDEX" val="1_4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4*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4*l_h_i*1_5_1"/>
  <p:tag name="KSO_WM_UNIT_INDEX" val="1_5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4*l_h_i*1_5_2"/>
  <p:tag name="KSO_WM_UNIT_INDEX" val="1_5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3">
      <a:dk1>
        <a:srgbClr val="000000"/>
      </a:dk1>
      <a:lt1>
        <a:srgbClr val="FFFFFF"/>
      </a:lt1>
      <a:dk2>
        <a:srgbClr val="690D4D"/>
      </a:dk2>
      <a:lt2>
        <a:srgbClr val="FEF8FC"/>
      </a:lt2>
      <a:accent1>
        <a:srgbClr val="F187CD"/>
      </a:accent1>
      <a:accent2>
        <a:srgbClr val="DC95D4"/>
      </a:accent2>
      <a:accent3>
        <a:srgbClr val="C7A3DB"/>
      </a:accent3>
      <a:accent4>
        <a:srgbClr val="B1B1E3"/>
      </a:accent4>
      <a:accent5>
        <a:srgbClr val="9CBFEA"/>
      </a:accent5>
      <a:accent6>
        <a:srgbClr val="87CDF1"/>
      </a:accent6>
      <a:hlink>
        <a:srgbClr val="0563C1"/>
      </a:hlink>
      <a:folHlink>
        <a:srgbClr val="954F72"/>
      </a:folHlink>
    </a:clrScheme>
    <a:fontScheme name="自定义 95">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MiSans Heavy</vt:lpstr>
      <vt:lpstr>MiSans Normal</vt:lpstr>
      <vt:lpstr>MiSans</vt:lpstr>
      <vt:lpstr>Wingdings</vt:lpstr>
      <vt:lpstr>宋体</vt:lpstr>
      <vt:lpstr>微软雅黑</vt:lpstr>
      <vt:lpstr>Office Theme</vt:lpstr>
      <vt:lpstr>老年心肺康复策略及进展</vt:lpstr>
      <vt:lpstr>目录</vt:lpstr>
      <vt:lpstr>添加章节标题</vt:lpstr>
      <vt:lpstr>老年心肺康复的重要性</vt:lpstr>
      <vt:lpstr>老年心肺疾病的现状与挑战</vt:lpstr>
      <vt:lpstr>心肺康复对老年人的意义</vt:lpstr>
      <vt:lpstr>康复策略的必要性</vt:lpstr>
      <vt:lpstr>老年心肺康复的策略</vt:lpstr>
      <vt:lpstr>康复目标的设定</vt:lpstr>
      <vt:lpstr>康复计划的制定</vt:lpstr>
      <vt:lpstr>康复训练的实施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2024-09-11T22:59:05.814</cp:lastPrinted>
  <dcterms:created xsi:type="dcterms:W3CDTF">2024-09-11T14:59:05Z</dcterms:created>
  <dcterms:modified xsi:type="dcterms:W3CDTF">2024-09-11T14:59:08Z</dcterms:modified>
</cp:coreProperties>
</file>