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C666-CCD6-4719-87F9-38988AAD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C8B4D-EE64-4891-BD31-1FB73D37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6DFF8-E07A-4D44-8B69-097F5A09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71D71-CE68-499B-A8B5-C49B4B71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95484-F8F4-4EE2-8C76-17462897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DFFD5-C794-4935-84D9-44832F7D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C3F10-4C0E-425E-8E5C-3D652990F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C987A-3CF4-465B-931A-581AAA34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BB929-F9EB-485C-AFF7-A4367D9BA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C36A7-A7CD-4722-989D-89EC7956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C0532-093D-4460-BCF0-6A495B8AF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503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发电厂变电站典型操作课件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发电厂变电站的典型操作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发电厂变电站操作的安全管理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发电厂变电站操作的异常处理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发电厂变电站操作的案例分析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发电厂变电站是电力系统中的重要组成部分，负责将发电机发出的电能进行升压或降压，然后输送到电力系统中，或者将电能分配给用户。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发电厂变电站是电力系统中实现电压等级变换、汇集和分配电能的重要设施，对于保障电力系统的安全、稳定、经济运行具有重要作用。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发电厂变电站的定义与作用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用于将发电机发出的电能进行升压或降压。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主变压器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用于接通或断开电路，控制电能的流向。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用于将高电压和大电流转换为低电压和小电流，以便于测量和保护。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互感器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用于防止雷电和操作过电压对设备的损害。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发电厂变电站的基本构成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6" r="1800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发电机发出的电能经过主变压器升压或降压后，通过开关柜输送到电力系统中，或者分配给用户。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在电力系统中，发电厂变电站通过调整电压和潮流，保障系统的安全、稳定、经济运行。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当系统发生故障时，发电厂变电站的继电保护装置会迅速切除故障设备，保障系统的稳定运行。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发电厂变电站的运行原理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发电厂变电站的典型操作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确认所有设备处于良好状态，检查油、水、气等系统是否正常，检查保护装置和安全设施是否完好。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启动前的检查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启动操作顺序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启动过程中的监控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按照规定顺序启动发电机、变压器等设备，确保电流和电压稳定，避免设备过载或损坏。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密切监视设备运行状态，及时发现和处理异常情况，确保设备安全稳定运行。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发电厂变电站的启动操作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确认需要停运的设备，了解停运的原因和要求，准备好停运操作所需的工具和资料。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停运前的准备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按照规定顺序停运发电机、变压器等设备，确保电流和电压平稳过渡，防止设备损坏或造成安全事故。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停运操作顺序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对停运的设备进行检查和维护，确保设备处于良好状态，为下次启动做好准备。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停运后的检查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发电厂变电站的停运操作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确保待并网的设备处于正常状态，检查电网运行情况是否适合并网，确认并网操作符合相关规定。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并网前的检查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按照规定顺序进行并网操作，控制好电流和电压，确保设备稳定运行，防止出现异常情况。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并网操作顺序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密切监视设备运行状态，及时发现和处理异常情况，确保设备安全稳定运行。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并网后的监控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发电厂变电站的并网操作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https://d.book118.com/087065031061006026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2024-08-31T12:09:56.935</cp:lastPrinted>
  <dcterms:created xsi:type="dcterms:W3CDTF">2024-08-31T04:09:56Z</dcterms:created>
  <dcterms:modified xsi:type="dcterms:W3CDTF">2024-08-31T04:09:58Z</dcterms:modified>
</cp:coreProperties>
</file>