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6CBD9-5485-40DB-8633-D478DCE33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14D27-1C90-41F9-B403-C6AE2F383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C7C02-9404-4144-BD08-C6E796FB1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18607-C7FF-4F20-BB2A-ED4EBC752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809A61-DCB0-455A-9DA7-D5A802001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A1F13B-9E12-4C02-A6E0-43A8A1907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6FDC6E-2FEB-409C-A12F-43AE9BF59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5EADE-51DF-42D5-91AF-B9EC88A90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E9A13-0A33-4FD6-9E2C-2CB5C5C22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47817-0197-44A0-8BD6-6ECB5B743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D72D4-D4AD-4363-BCAD-1E3B0EE5F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65201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伤口引流袋的护理\n## 1.伤口引流袋的原理及重要性\n### 1.1伤口引流袋的工作原理\n### 1.2伤口引流袋在治疗中的作用\n### 1.3伤口引流袋的护理意义\n## 2.伤口引流袋的类型及选择\n### 2.1伤口引流袋的种类\n### 2.2伤口引流袋的选择依据\n### 2.3伤口引流袋的适用场景\n## 3.伤口引流袋的护理操作\n### 3.1伤口引流袋的固定方法\n### 3.2伤口引流袋的清洁与消毒\n### 3.3伤口引流袋的更换与维护\n## 4.伤口引流袋的护理注意事项\n### 4.1伤口引流袋的放置位置\n### 4.2伤口引流袋的观察与记录\n### 4.3伤口引流袋的并发症预防与处理\n## 5.伤口引流袋的护理教学与实践\n### 5.1伤口引流袋的护理教学策略\n### 5.2伤口引流袋的护理实践案例分析\n### 5.3伤口引流袋的护理经验分享与讨论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伤口引流袋的护理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伤口引流袋的原理及重要性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7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7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通过负压装置吸引伤口处的分泌物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减少分泌物对伤口的刺激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促进伤口愈合</a:t>
                </a:r>
                <a:endParaRPr/>
              </a:p>
            </p:txBody>
          </p:sp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利用负压原理</a:t>
                </a:r>
                <a:endParaRPr/>
              </a:p>
            </p:txBody>
          </p:sp>
        </p:grpSp>
        <p:grpSp>
          <p:nvGrpSpPr>
            <p:cNvPr id="17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通过引流袋的重量引导分泌物排出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减轻伤口处的压力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防止感染</a:t>
                </a:r>
                <a:endParaRPr/>
              </a:p>
            </p:txBody>
          </p:sp>
          <p:sp>
            <p:nvSpPr>
              <p:cNvPr id="17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利用重力原理</a:t>
                </a:r>
                <a:endParaRPr/>
              </a:p>
            </p:txBody>
          </p:sp>
          <p:sp>
            <p:nvSpPr>
              <p:cNvPr id="17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8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引流袋与伤口紧密贴合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有效防止分泌物泄漏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</a:t>
                </a:r>
                <a:endParaRPr/>
              </a:p>
            </p:txBody>
          </p:sp>
          <p:sp>
            <p:nvSpPr>
              <p:cNvPr id="18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利用密闭原理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伤口引流袋的工作原理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减轻伤口疼痛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减少分泌物对伤口的刺激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降低感染的风险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提高患者的舒适度</a:t>
                </a:r>
                <a:endParaRPr/>
              </a:p>
            </p:txBody>
          </p:sp>
          <p:sp>
            <p:nvSpPr>
              <p:cNvPr id="19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促进伤口愈合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减少分泌物对伤口的阻碍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提高愈合速度</a:t>
                </a:r>
                <a:endParaRPr/>
              </a:p>
            </p:txBody>
          </p:sp>
          <p:sp>
            <p:nvSpPr>
              <p:cNvPr id="19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防止感染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引流分泌物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降低感染的风险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提高治疗效果</a:t>
                </a:r>
                <a:endParaRPr/>
              </a:p>
            </p:txBody>
          </p:sp>
          <p:sp>
            <p:nvSpPr>
              <p:cNvPr id="19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伤口引流袋在治疗中的作用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规范化伤口引流袋的使用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减少护理差错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/>
              </a:p>
            </p:txBody>
          </p:sp>
          <p:sp>
            <p:nvSpPr>
              <p:cNvPr id="20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缩短住院时间</a:t>
                </a:r>
                <a:endParaRPr/>
              </a:p>
            </p:txBody>
          </p:sp>
          <p:sp>
            <p:nvSpPr>
              <p:cNvPr id="21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降低医疗成本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降低治疗费用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提高医疗资源利用率</a:t>
                </a:r>
                <a:endParaRPr/>
              </a:p>
            </p:txBody>
          </p:sp>
          <p:sp>
            <p:nvSpPr>
              <p:cNvPr id="21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伤口引流袋的护理意义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伤口引流袋的类型及选择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用于一般伤口的引流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结构简单，易于操作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价格较低</a:t>
                </a:r>
                <a:endParaRPr/>
              </a:p>
            </p:txBody>
          </p:sp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普通引流袋</a:t>
                </a:r>
                <a:endParaRPr/>
              </a:p>
            </p:txBody>
          </p:sp>
        </p:grpSp>
        <p:grpSp>
          <p:nvGrpSpPr>
            <p:cNvPr id="22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用于感染性伤口或难治性伤口的引流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能产生负压，促进伤口愈合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价格较高</a:t>
                </a:r>
                <a:endParaRPr/>
              </a:p>
            </p:txBody>
          </p:sp>
          <p:sp>
            <p:nvSpPr>
              <p:cNvPr id="22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负压引流袋</a:t>
                </a:r>
                <a:endParaRPr/>
              </a:p>
            </p:txBody>
          </p:sp>
        </p:grpSp>
        <p:grpSp>
          <p:nvGrpSpPr>
            <p:cNvPr id="22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可根据患者情况调整引流速度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适用于不同病情的患者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灵活性较高</a:t>
                </a:r>
                <a:endParaRPr/>
              </a:p>
            </p:txBody>
          </p:sp>
          <p:sp>
            <p:nvSpPr>
              <p:cNvPr id="23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可调节引流袋</a:t>
                </a:r>
                <a:endParaRPr/>
              </a:p>
            </p:txBody>
          </p:sp>
        </p:grpSp>
      </p:grpSp>
      <p:pic>
        <p:nvPicPr>
          <p:cNvPr id="23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伤口引流袋的种类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伤口引流袋的选择依据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伤口类型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根据伤口的具体情况选择合适的引流袋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如感染性伤口可选择负压引流袋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如一般伤口可选择普通引流袋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根据患者的年龄、身体状况等因素选择合适的引流袋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如老年人、儿童可选择可调节引流袋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如身体状况较差的患者可选择负压引流袋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根据患者的经济状况选择合适的引流袋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如经济条件较差的患者可选择普通引流袋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如经济条件较好的患者可选择负压引流袋或可调节引流袋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手术室</a:t>
                </a:r>
                <a:endParaRPr/>
              </a:p>
            </p:txBody>
          </p:sp>
          <p:sp>
            <p:nvSpPr>
              <p:cNvPr id="26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用于手术过程中的伤口引流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保持手术区域的清洁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减少感染的风险</a:t>
                </a:r>
                <a:endParaRPr/>
              </a:p>
            </p:txBody>
          </p:sp>
        </p:grpSp>
        <p:grpSp>
          <p:nvGrpSpPr>
            <p:cNvPr id="26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病房</a:t>
                </a:r>
                <a:endParaRPr/>
              </a:p>
            </p:txBody>
          </p:sp>
          <p:sp>
            <p:nvSpPr>
              <p:cNvPr id="2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用于住院患者的伤口引流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便于医护人员观察和护理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提高患者的舒适度</a:t>
                </a:r>
                <a:endParaRPr/>
              </a:p>
            </p:txBody>
          </p:sp>
        </p:grpSp>
        <p:grpSp>
          <p:nvGrpSpPr>
            <p:cNvPr id="26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急诊室</a:t>
                </a:r>
                <a:endParaRPr/>
              </a:p>
            </p:txBody>
          </p:sp>
          <p:sp>
            <p:nvSpPr>
              <p:cNvPr id="26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用于急诊患者的伤口引流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迅速减轻患者的痛苦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提高救治效果</a:t>
                </a:r>
                <a:endParaRPr/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伤口引流袋的适用场景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伤口引流袋的护理操作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胶布固定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选择合适的胶布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将引流袋与皮肤紧密贴合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避免引流袋脱落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绷带固定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选择合适的绷带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将引流袋与皮肤紧密贴合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避免引流袋脱落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专用固定架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使用专用固定架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将引流袋固定在适当的位置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避免引流袋脱落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伤口引流袋的固定方法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https://d.book118.com/087065201016006043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伤口引流袋的护理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2024-09-16T18:53:47.178</cp:lastPrinted>
  <dcterms:created xsi:type="dcterms:W3CDTF">2024-09-16T10:53:47Z</dcterms:created>
  <dcterms:modified xsi:type="dcterms:W3CDTF">2024-09-16T10:53:49Z</dcterms:modified>
</cp:coreProperties>
</file>