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4F0E9-387F-4E23-9AA1-B7A7B10CA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9454A-5CCA-4639-A2FF-1226AB320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1C911-DE5A-4AE0-839B-9C52168F0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74E3A-2D18-4AB0-A1EC-87A3AD7E8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4C37F0-7487-4972-8C9E-485AFAF8D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33B322-6C9D-4B53-BD8D-D1D373F71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3C954-EC7E-451C-B31A-333CABCC2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E7BE7-396C-412C-8FF7-D53A7C428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9890A-1F4D-4AF1-83A0-365834F26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90A4C-9C6F-4EB7-B90D-4D966A6BD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EE220-4E9D-46A2-9A81-DD0A2ABEB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661151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安全生产牢记心预防事故当紧绷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预防事故策略与措施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紧急救援与处置能力提升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监管部门职责与政策支持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企业主体责任落实与自律机制建设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023" b="5023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严格遵守安全生产规章制度，确保员工在工作过程中的生命安全。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定期进行安全培训，提高员工的安全意识和操作技能。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配备完善的安全设施和劳动防护用品，降低事故发生的概率。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安全生产是企业稳定发展的基础，事故将给企业带来巨大损失。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加强安全管理，确保生产设备的正常运行，提高生产效率。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建立健全应急预案，及时应对突发事件，减少事故对企业的影响。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690" r="2969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维护企业正常运营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安全生产关系到人民群众的生命财产安全，是维护社会稳定的重要因素。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企业应当承担社会责任，加强安全生产管理，为社会的和谐稳定做出贡献。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政府和社会各界应加强对企业安全生产的监管和支持，共同营造安全稳定的社会环境。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促进社会和谐稳定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安全生产现状分析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557" b="555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违章操作、疏忽大意、缺乏安全意识等人为原因导致的安全事故占比较大。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设备老化、维护不足、技术缺陷等问题容易引发安全事故。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恶劣天气、自然灾害等不可抗力因素也会对安全生产造成影响。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设备因素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事故发生原因及后果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企业普遍建立了安全生产制度，规范了员工的安全行为。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定期开展安全培训，提高员工的安全意识和操作技能。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定期进行安全检查，及时发现和排除安全隐患。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建立应急救援机制，确保在事故发生时能够迅速响应，减少损失。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现有安全措施及效果评估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583" r="11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安全投入不足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技术创新不足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部分员工对安全生产的重视程度不够，存在麻痹大意的现象。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部分监管部门在安全生产监管上存在疏漏，未能及时发现和纠正企业的安全问题。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一些企业在安全投入上不足，导致安全设施不完善、安全培训不到位等问题。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随着科技的不断发展，新的安全隐患不断出现，需要不断加强技术创新和研发，提高安全防范能力。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预防事故策略与措施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完善安全管理制度体系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制定全面的安全管理制度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包括安全生产责任制、安全操作规程、应急预案等。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明确各级安全管理职责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从高层领导到一线员工，都应明确自己在安全生产中的职责。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建立安全监督机制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通过内部和外部监督，确保安全管理制度的有效执行。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包括新员工入职培训、在职员工定期复训等。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通过企业内部宣传栏、安全月活动等方式，提高员工的安全意识。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培训员工在紧急情况下的自救和互救能力，减少事故损失。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定期开展安全知识培训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宣传安全文化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教授应急处理技能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加强员工安全教育培训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https://d.book118.com/087066115125006043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2024-09-17T14:08:37.976</cp:lastPrinted>
  <dcterms:created xsi:type="dcterms:W3CDTF">2024-09-17T06:08:37Z</dcterms:created>
  <dcterms:modified xsi:type="dcterms:W3CDTF">2024-09-17T06:08:40Z</dcterms:modified>
</cp:coreProperties>
</file>