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34DF25-B889-4354-932F-62E51E0FB9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9B39E9-FF37-488B-A9F7-527F964DDF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9F4395-2E0F-4540-B9F7-9A00F041D2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970FFD-383A-4C61-8191-CB9D35683A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D04371-C832-4C16-99A2-A093233264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8A3B3D8-4820-459F-B194-F6012B30A5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E5F411E-4798-4005-ADFD-DA78135DC4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C9ECBF-6829-4979-9B54-1F2ACCE88B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222103-0F7F-4D38-939D-A8AF6A3A76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181E8D-A0AB-403B-93B6-05D073CDEE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5B2086-E233-408B-ABF2-0EA9D8ACED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7100023065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心理危机评估的个案与系统层面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个案心理危机评估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个案心理危机评估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系统层面心理危机评估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个案与系统层面心理危机评估比较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心理危机评估的挑战与解决方案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应对心理危机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随着现代社会压力的增加，心理危机事件频发，对个体和社会造成严重影响。心理危机评估旨在及时发现和处理心理危机，减轻其对个体和社会的负面影响。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促进心理健康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通过心理危机评估，可以了解个体的心理健康状况，为制定针对性的干预措施提供依据，从而促进个体的心理健康。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83" b="228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汇报将涵盖具体心理危机个案的评估过程、结果及干预措施。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汇报将分析心理危机评估在整个心理健康服务体系中的地位和作用，以及与其他服务环节的衔接情况。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系统层面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个案层面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个案心理危机评估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包括预警系统、应急响应系统、心理援助系统等多个子系统。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系统构成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实现心理危机的监测、预警、响应和援助等功能，保障公众心理健康。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系统功能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系统构成与功能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评估指标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制定系统层面的心理危机评估指标，如系统完备性、响应速度、援助效果等。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采用问卷调查、专家评审、案例分析等多种方法进行综合评估。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评估指标与方法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根据评估指标和方法，得出系统层面心理危机评估的整体情况和存在的问题。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结果应用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将评估结果应用于系统改进和优化，提高心理危机干预的效率和效果，促进公众心理健康水平的提升。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评估结果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评估结果与应用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系统层面心理危机评估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评估准备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明确评估目的、确定评估对象、组建评估团队、制定评估计划。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信息收集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通过访谈、问卷、观察等方式收集评估对象的相关信息。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信息整理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对收集到的信息进行分类、筛选、整理，形成评估数据。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评估实施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运用专业知识和技能对评估数据进行分析，形成初步评估结果。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结果反馈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将初步评估结果反馈给评估对象及相关人员，征求意见。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结果修订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根据反馈意见对初步评估结果进行修订，形成最终评估结果。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系统框架与流程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危机严重程度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根据评估对象的认知、情感、行为等方面表现，判断心理危机的严重程度。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社会功能受损程度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评估对象在社交、学习、工作等方面的功能受损情况。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自杀风险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评估对象是否存在自杀意念、自杀计划、自杀行为等情况。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心理健康状况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评估对象的心理健康水平，包括焦虑、抑郁等情绪问题。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评估指标与标准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危机类型分析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根据评估结果，对心理危机的类型进行分类，如急性危机、慢性危机等。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分析影响评估对象心理危机的主要因素，如家庭环境、社会环境等。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风险等级划分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根据评估对象的危机严重程度和自杀风险，将其划分为不同的风险等级。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个性化干预建议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针对评估对象的具体情况，提出个性化的心理干预建议和治疗方案。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系统评估结果与分析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https://d.book118.com/087100023065006040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2024-09-12T20:54:40.036</cp:lastPrinted>
  <dcterms:created xsi:type="dcterms:W3CDTF">2024-09-12T12:54:40Z</dcterms:created>
  <dcterms:modified xsi:type="dcterms:W3CDTF">2024-09-12T12:54:42Z</dcterms:modified>
</cp:coreProperties>
</file>