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ECD0-7762-4E81-8F7F-A1C13D74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DA3C6-EFAE-4A36-89C5-5A97F1630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5225E-4274-48F2-B1AC-EEF0B61EB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57FE0-B77E-475A-B3E1-FAD7C507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C6B4A-2EEA-460F-B4A1-9C9ABC71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9A4C3-0E0C-4C32-9DE1-BBB327F39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3ECA0-1439-4352-9DAE-68E71D81D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EE43B-B15B-4470-ACAD-628523CC9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9FAA1-0BAC-4103-B9C6-469A6F54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48C61-49D2-4F21-848B-0B3A3416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B9D6A-FD7A-4CBF-B7C4-EC786273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0042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6.酒店管理中的客户关系管理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客户忠诚度培养与提升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客户关系管理中的数据分析与应用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酒店管理中客户关系管理的挑战与对策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客户关系管理（CRM）是一种以客户为中心的商业策略，旨在通过深入了解客户需求、优化客户体验和提高客户满意度，从而建立长期、稳定、互利的客户关系。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在竞争激烈的酒店市场中，良好的客户关系管理对于提升酒店竞争力、增加客户忠诚度和促进业务增长具有重要意义。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通过收集、整理和分析客户信息，建立客户档案，为个性化服务和精准营销提供数据支持。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通过提升服务质量、完善服务流程和提供个性化服务，提高客户满意度和忠诚度。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通过定期回访、投诉处理和客户关怀等方式，及时发现并解决客户问题，维护良好的客户关系。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客户关系管理在酒店业中的应用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00" r="249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随着大数据技术的发展，酒店将更加依赖数据分析和挖掘来深入了解客户需求和行为，实现精准营销和服务。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随着消费者需求的多样化，酒店将更加注重提供个性化服务，满足不同客户的特殊需求。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酒店将更加注重整合线上和线下渠道，提供无缝衔接的客户体验，提高客户满意度和忠诚度。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随着人工智能和机器学习技术的发展，酒店将更加注重智能化应用，提高服务效率和质量。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通过问卷调查、在线评价、社交媒体等途径收集客户对酒店服务、设施、价格等方面的需求和期望。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运用数据挖掘技术对收集到的客户需求信息进行深入分析，发现潜在需求和趋势。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根据客户特征、消费行为和偏好等因素对客户群体进行细分，并针对不同客户群体制定相应的服务策略。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客户细分与定位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根据客户的喜好和需求提供个性化服务，如定制房间布置、特色餐饮等。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推出会员计划，为会员提供积分兑换、优惠折扣、专属礼遇等权益，增强客户忠诚度。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通过举办主题活动、文化体验等方式增强客户与酒店的互动，提升客户体验。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客户关系建立策略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768" r="37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721" b="87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6102" b="610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383" r="173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定期进行客户满意度调查，了解客户对酒店服务的评价和建议，及时改进服务质量。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在客户生日、纪念日等特殊时刻送上祝福和关怀，增强客户归属感和忠诚度。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对离店客户进行回访，了解客户的满意度和反馈意见，为酒店服务改进提供参考。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建立完善的投诉处理机制，对客户投诉进行及时响应和处理，提高客户满意度和信任度。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通过问卷调查、在线评价等方式定期收集客户对酒店服务的评价。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运用统计工具对收集到的数据进行分析，识别出客户满意度的关键因素和潜在问题。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将分析结果反馈给相关部门，为服务质量提升提供依据。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对酒店硬件设施进行定期维护和升级，确保客户体验舒适。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加强员工服务意识和技能培训，提高服务质量和效率。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简化和优化服务流程，减少客户等待时间和不便。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83" r="16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208" r="152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服务质量提升措施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https://d.book118.com/087100042061006052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2024-09-25T20:46:05.626</cp:lastPrinted>
  <dcterms:created xsi:type="dcterms:W3CDTF">2024-09-25T12:46:05Z</dcterms:created>
  <dcterms:modified xsi:type="dcterms:W3CDTF">2024-09-25T12:46:07Z</dcterms:modified>
</cp:coreProperties>
</file>